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34D"/>
    <a:srgbClr val="07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5:13:37.94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219 870 24575,'71'1'0,"68"-1"0,158-19 0,242-74 0,-40 6 0,-386 69 0,-32 5 0,-1 3 0,89 0 0,-142 11 0,-16 0 0,-9-1 0,-4 0 0,-440 21-407,172-6-47,-799 12 79,871-35 375,164 4 0,0-1 0,0-1 0,-55-19 0,82 22 89,-1 0-1,1-1 0,0 0 0,0 0 1,0-1-1,-8-8 0,13 12-57,0-1-1,1 1 0,0-1 1,-1 1-1,1-1 0,0 0 1,0 0-1,0 0 0,0 1 1,0-1-1,0 0 0,1 0 1,-1-3-1,1 4-22,0 0 0,0-1-1,0 1 1,0 0 0,0 0-1,0-1 1,1 1 0,-1 0 0,1 0-1,-1 0 1,1 0 0,-1 0 0,1-1-1,0 1 1,-1 0 0,1 0-1,0 1 1,0-1 0,0 0 0,0 0-1,0 0 1,0 0 0,0 1 0,1-2-1,6-1-7,-1-1 0,1 1 0,0 0 0,0 1 0,0 0 0,0 0 0,0 1 0,14-1 0,5-1 0,575-50 0,5 50 0,44 45 0,-413-22 0,-95-5 0,61 4 0,-264-37 0,-139-42 0,-59-14 0,-41-21 0,149 42 0,11 9 0,41 15 0,2-4 0,-134-66 0,156 54 0,73 45 0,1 0 0,0 0 0,-1 0 0,1 0 0,0 0 0,-1 0 0,1 0 0,0 0 0,-1 0 0,1-1 0,0 1 0,0 0 0,-1 0 0,1 0 0,0-1 0,0 1 0,-1 0 0,1 0 0,0-1 0,0 1 0,0 0 0,0 0 0,-1-1 0,1 1 0,0 0 0,0-1 0,0 1 0,0 0 0,0 0 0,0-1 0,0 1 0,0 0 0,0-1 0,0 1 0,11-4 0,28 3 0,-37 2 0,109 8 0,210 48 0,-223-37 0,456 87-296,219 45-190,-619-123 486,72 18 0,-162-25 325,-46-16-172,-1 0-1,25 5 0,-164-10-152,-209-2 0,-463-11 0,519 3 0,-392-38 0,401 10 0,227 36 0,24 6 0,15-4 0,-1-1 0,1 1 0,0-1 0,0 0 0,0 1 0,0-1 0,0 1 0,0-1 0,0 0 0,0 1 0,0-1 0,0 1 0,0-1 0,0 0 0,0 1 0,0-1 0,0 1 0,0-1 0,0 0 0,1 1 0,-1-1 0,0 1 0,0-1 0,0 0 0,1 1 0,-1-1 0,0 0 0,0 1 0,1-1 0,-1 0 0,0 0 0,1 1 0,-1-1 0,0 0 0,1 1 0,0 0 0,0-1 0,0 1 0,1 0 0,-1 0 0,0 0 0,0-1 0,0 1 0,1-1 0,-1 1 0,0-1 0,0 1 0,1-1 0,-1 0 0,0 1 0,1-1 0,-1 0 0,1 0 0,-1 0 0,0 0 0,1 0 0,-1 0 0,0-1 0,1 1 0,-1 0 0,2-2 0,-3 2 0,1 0 0,-1 0 0,0 0 0,1-1 0,-1 1 0,0 0 0,1-1 0,-1 1 0,0 0 0,0 0 0,1-1 0,-1 1 0,0-1 0,0 1 0,1 0 0,-1-1 0,0 1 0,0 0 0,0-1 0,0 1 0,0-1 0,0 1 0,0-1 0,0 1 0,0 0 0,0-1 0,0 1 0,0-1 0,0 0 0,-1 0 0,1 0 0,-1-1 0,0 1 0,0 0 0,1-1 0,-1 1 0,0 0 0,0 0 0,-1 0 0,1 0 0,0 0 0,0 0 0,-2-1 0,-52-33 0,-67-32 0,-5-2 0,48 24 0,44 27 0,2-2 0,0-1 0,-46-38 0,79 59 0,0 0 0,-1 0 0,1-1 0,0 1 0,-1 0 0,1 0 0,0-1 0,-1 1 0,1 0 0,0-1 0,0 1 0,-1-1 0,1 1 0,0 0 0,0-1 0,0 1 0,-1 0 0,1-1 0,0 1 0,0-1 0,0 1 0,0-1 0,0 1 0,0 0 0,0-1 0,0 1 0,0-1 0,0 1 0,0-1 0,0 1 0,0 0 0,0-1 0,1 1 0,-1-1 0,16-6 0,30 3 0,-42 4 0,114 4 0,152 23 0,-212-19 0,843 156-1012,-148-7 1016,10-54-24,-648-92 47,356 15 887,-457-28-883,-26-3-3,-29-2 0,-711-47-28,470 44 0,-260-4 0,403 11 0,199 8 0,0 3 0,115 30 0,-109-22 0,1373 236-675,-1287-236 1013,280-9-1,-1039-29-337,572 19 0,-572-61 0,536 58 0,-1 2 0,-95 10 0,37 11 0,52-4 0,-190 40 0,151-27 0,17-13 0,59-9 0,39-3 0,-1-1 0,1 0 0,0 0 0,0 1 0,0 0 0,0-1 0,0 1 0,0 0 0,0 0 0,0 0 0,0 0 0,0 0 0,1 0 0,-1 1 0,-2 1 0,4-2 0,-1 0 0,1 0 0,0 0 0,-1 0 0,1 0 0,0 0 0,0 0 0,0 0 0,0 0 0,-1-1 0,1 1 0,0 0 0,1 0 0,-1 0 0,0 0 0,0 0 0,0 0 0,1 0 0,-1 0 0,0 0 0,1 0 0,-1 0 0,1-1 0,-1 1 0,1 0 0,-1 0 0,1-1 0,-1 1 0,1 0 0,0-1 0,0 1 0,-1 0 0,1-1 0,0 1 0,0-1 0,1 1 0,4 4 0,1-1 0,-1-1 0,1 1 0,0-1 0,0 0 0,1 0 0,-1-1 0,0 0 0,10 1 0,75 6 0,-53-7 0,703 32 0,-638-33 0,-36 1 0,127-12 0,-65-19 0,1-1 0,-116 29 0,-1-2 0,1 1 0,-1-2 0,0 0 0,0 0 0,0-2 0,-1 0 0,1 0 0,-1-1 0,-1-1 0,1 0 0,12-11 0,92-70 0,-91 66 0,2 1 0,55-31 0,-74 46 0,0 0 0,0 0 0,13-14 0,11-9 0,-16 15 0,1 1 0,1 1 0,0 1 0,1 1 0,0 1 0,0 0 0,1 1 0,1 2 0,-1 0 0,1 1 0,34-4 0,-53 9 0,36-4 0,-25-3 0,-14 7 0,0 1 0,0-1 0,0 1 0,0-1 0,0 1 0,0-1 0,0 1 0,0-1 0,0 1 0,0 0 0,0-1 0,0 1 0,0-1 0,0 1 0,0-1 0,-1 1 0,1-1 0,0 1 0,0 0 0,-1-1 0,1 1 0,0 0 0,-1-1 0,1 1 0,0 0 0,-1-1 0,1 1 0,0 0 0,-1-1 0,1 1 0,-1 0 0,-15-11 0,0 0 0,-1 2 0,-26-12 0,-24-13 0,49 23 0,0 1 0,-1 1 0,0 0 0,-1 1 0,0 1 0,0 1 0,-1 1 0,1 1 0,-1 1 0,0 0 0,-26 1 0,-1380 5 0,1354-10 0,92 10 0,-1 1 0,0 1 0,31 13 0,-24-9 0,0 0 0,52 9 0,-1-11 0,-42-5 0,57 11 0,-71-10-170,1 2-1,-1 0 0,0 2 1,-1 0-1,1 1 0,-1 1 1,33 21-1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5:15:41.89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4152 288 24575,'0'6'0,"-1"-1"0,0 1 0,0 0 0,0 0 0,-5 9 0,-2 14 0,-9 44 0,-4-1 0,-43 103 0,94-261 0,19-98 0,-44 160 0,-1 1 0,-1-1 0,-1-43 0,-2 54 0,-2 0 0,1 1 0,-1-1 0,-1 0 0,-1 1 0,1 0 0,-2 0 0,-9-19 0,10 22 0,-1 1 0,0-1 0,0 1 0,-1 0 0,0 0 0,0 1 0,-1 0 0,0 0 0,-1 0 0,1 1 0,-1 0 0,0 1 0,0 0 0,-1 0 0,0 0 0,0 1 0,-17-5 0,-6 3 0,-2 0 0,1 3 0,0 0 0,-1 3 0,-47 4 0,-2-1 0,52-2 0,0 1 0,1 2 0,-38 10 0,-86 32 0,151-45 0,-63 14 0,44-11 0,-39 12 0,55-14 0,1 0 0,-1 1 0,1-1 0,0 1 0,0 0 0,0 1 0,0-1 0,1 1 0,-1 0 0,1 0 0,-6 7 0,9-9 0,0-1 0,0 1 0,0-1 0,0 1 0,0-1 0,0 1 0,1-1 0,-1 1 0,1 0 0,-1-1 0,1 1 0,0 0 0,-1 0 0,1-1 0,0 1 0,0 0 0,0 0 0,1-1 0,-1 1 0,0 0 0,2 3 0,-1-2 0,1 0 0,-1 0 0,1 0 0,0-1 0,0 1 0,0 0 0,1-1 0,-1 1 0,1-1 0,4 3 0,3 2 0,1 0 0,0-1 0,0 0 0,1-1 0,14 4 0,-1-2 0,1-2 0,0-1 0,36 1 0,-35-3 0,0 1 0,51 11 0,50 24 0,-128-38 0,1 0 0,-1 0 0,0 0 0,0 0 0,0 0 0,0 0 0,0 0 0,0 0 0,1 0 0,-1 0 0,0 0 0,0 0 0,0 0 0,0 0 0,0 0 0,0 0 0,0 0 0,0 0 0,1 0 0,-1 1 0,0-1 0,0 0 0,0 0 0,0 0 0,0 0 0,0 0 0,0 0 0,0 0 0,0 0 0,0 0 0,0 1 0,0-1 0,1 0 0,-1 0 0,0 0 0,0 0 0,0 0 0,0 0 0,0 0 0,0 0 0,0 1 0,0-1 0,0 0 0,0 0 0,0 0 0,0 0 0,0 0 0,0 0 0,-1 1 0,1-1 0,0 0 0,0 0 0,0 0 0,0 0 0,0 0 0,0 0 0,0 0 0,0 0 0,0 0 0,0 1 0,0-1 0,-1 0 0,-10 5 0,-17 4 0,-51 7 0,0-2 0,0-5 0,-1-2 0,-111-6 0,242 2 0,85 18 0,78 15 0,-140-27 0,-1 4 0,90 27 0,-136-30 0,5 2 0,1-2 0,1 0 0,-1-3 0,2 0 0,48 2 0,-57-9 0,-8-1 0,0 2 0,0 0 0,0 1 0,27 6 0,-35-4 0,1-1 0,0 0 0,0-1 0,0 0 0,0-1 0,0 0 0,1-1 0,-1 0 0,18-2 0,-28 2 0,-1 0 0,1-1 0,0 1 0,-1 0 0,1 0 0,-1 0 0,1 0 0,0-1 0,-1 1 0,1 0 0,-1-1 0,1 1 0,0 0 0,-1-1 0,1 1 0,-1-1 0,1 1 0,-1 0 0,0-1 0,1 1 0,-1-1 0,1 0 0,-1 1 0,0-1 0,0 1 0,1-1 0,-1 0 0,0 1 0,0-1 0,0 1 0,1-1 0,-1 0 0,0 1 0,0-1 0,0 0 0,0 1 0,0-1 0,0 0 0,-1 1 0,1-1 0,0 0 0,0 1 0,0-1 0,-1 1 0,1-1 0,0 0 0,0 1 0,-1-1 0,1 1 0,-1-1 0,1 1 0,0-1 0,-1 1 0,1-1 0,-1 1 0,0-1 0,-4-4 0,1 1 0,-1 0 0,0 0 0,1 1 0,-7-4 0,-40-20 0,-1 3 0,-56-19 0,-114-27 0,159 52 0,-288-69 0,129 36 0,162 34 0,-1 4 0,-1 2 0,-113-5 0,135 13 0,40 3 0,-1 0 0,0 0 0,1 0 0,-1 0 0,1 0 0,-1 0 0,0-1 0,1 1 0,-1 0 0,1 0 0,-1 0 0,1-1 0,-1 1 0,1 0 0,-1 0 0,1-1 0,-1 1 0,1 0 0,-1-1 0,1 1 0,-1-1 0,1 1 0,0-1 0,-1 1 0,1-1 0,0 1 0,-1-1 0,1 1 0,0-1 0,0 1 0,0-1 0,-1 1 0,1-1 0,0 0 0,0 1 0,0-1 0,0 1 0,0-1 0,0 0 0,0 1 0,0-1 0,0 1 0,0-1 0,0 1 0,1-1 0,-1 0 0,0 1 0,0-1 0,1 1 0,-1-1 0,0 1 0,1-1 0,-1 1 0,0-1 0,1 1 0,-1 0 0,1-1 0,-1 1 0,0-1 0,1 1 0,-1 0 0,2-1 0,10-8 0,0 1 0,1 1 0,-1 0 0,2 0 0,-1 1 0,1 1 0,15-4 0,-20 6 0,213-63 0,-192 57 0,1 1 0,33-4 0,-85 15 0,-226 25 0,-217-25 0,243-5 0,191 4 0,1 1 0,0 2 0,-54 15 0,45-10 0,-50 7 0,16-12 0,-84-5 0,-31 2 0,162 1 0,-1 2 0,1 0 0,-30 11 0,30-7 0,-1-2 0,-49 7 0,-257-10 0,177-7 0,-234 3 0,2022 0 0,-1608 2 0,0 1 0,0 1 0,0 1 0,37 13 0,-35-10 0,0-1 0,1-1 0,36 4 0,127 11 0,-104-9 0,-85-12 0,1 0 0,-1 0 0,1 1 0,-1-1 0,0 1 0,0 0 0,1 0 0,-1 0 0,0 0 0,0 0 0,0 0 0,0 0 0,0 1 0,0-1 0,0 1 0,0-1 0,-1 1 0,1 0 0,-1 0 0,3 3 0,-3-3 0,-1 0 0,1 0 0,-1-1 0,0 1 0,0 0 0,1 0 0,-1-1 0,-1 1 0,1 0 0,0 0 0,0 0 0,-1-1 0,1 1 0,-1 0 0,1-1 0,-1 1 0,0 0 0,0-1 0,0 1 0,1-1 0,-2 1 0,1-1 0,0 1 0,0-1 0,0 0 0,-1 0 0,1 0 0,-3 2 0,-2 2 0,0-1 0,0 0 0,-1 0 0,0-1 0,1 0 0,-1 0 0,0 0 0,-1-1 0,-10 2 0,-72 7 0,62-9 0,-760 28 0,-952-30-1365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7:48:56.06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1147 236 24575,'-218'-9'0,"0"-9"0,-222-48 0,411 61 0,-1-1 0,-47-17 0,77 21 0,8 0 0,13 0 0,32 5 0,-1 2 0,0 3 0,71 19 0,-80-17 0,59 13 0,277 57 0,-115-21 0,-166-34 0,156 21 0,571-3 0,-806-45 0,-18 2 0,-1 0 0,0 0 0,0 0 0,0 0 0,0 0 0,0 0 0,0 0 0,1 0 0,-1 0 0,0 0 0,0 0 0,0 0 0,0 0 0,0-1 0,0 1 0,0 0 0,1 0 0,-1 0 0,0 0 0,0 0 0,0 0 0,0 0 0,0 0 0,0 0 0,0 0 0,0 0 0,0-1 0,0 1 0,0 0 0,0 0 0,1 0 0,-1 0 0,0 0 0,0 0 0,0 0 0,0-1 0,0 1 0,0 0 0,0 0 0,0 0 0,0 0 0,0 0 0,0 0 0,0 0 0,0-1 0,0 1 0,0 0 0,0 0 0,-1 0 0,1 0 0,0 0 0,0 0 0,0 0 0,0-1 0,0 1 0,0 0 0,-34-15 0,-321-75-169,-9 28-165,300 52 276,-570-92-54,590 98 112,33 3 0,0 0 0,-1 0 0,-17-6 0,29 7 2,0 0 1,0 0 0,0 0 0,0 0 0,0 0 0,0 0 0,-1-1-1,1 1 1,0 0 0,0 0 0,0 0 0,0 0 0,0 0-1,0 0 1,0-1 0,0 1 0,0 0 0,0 0 0,0 0 0,0 0-1,0 0 1,0-1 0,0 1 0,0 0 0,0 0 0,0 0 0,0 0-1,0 0 1,0-1 0,0 1 0,0 0 0,0 0 0,0 0-1,0 0 1,0 0 0,0-1 0,0 1 0,0 0 0,1 0 0,-1 0-1,0 0 1,0 0 0,0 0 0,0 0 0,0-1 0,0 1-1,0 0 1,1 0 0,-1 0 0,0 0 0,0 0 0,0 0 0,0 0-1,0 0 1,1 0 0,-1 0 0,0 0 0,0 0 0,0 0-1,0 0 1,0 0 0,1 0 0,-1 0 0,0 0 0,0 0 0,0 0-1,0 0 1,1 0 0,14-5 362,42-3-324,-1 3 0,87 2 0,-73 3-52,713 19 11,-768-18 0,55 3 0,127 25 0,-176-24 0,1-2 0,27 2 0,-311-22 0,158 7 0,-267-47 0,294 43 0,62 8 0,15 1 0,10 0 0,13-2 0,0 2 0,0 1 0,1 0 0,24 1 0,-23 1 0,1206-11-1629,-813 39 1550,-290-11 39,156 40 1,-252-47 486,56 22 0,-81-28-384,0 2 1,0-1 0,0 1 0,-1 0 0,0 0 0,1 1-1,-1-1 1,-1 1 0,1 1 0,-1-1 0,0 1 0,0 0-1,6 11 1,-10-16-64,-1 0 0,1 0 0,-1-1 0,0 1 0,1 0 0,-1 0 0,0 0 0,0 0 0,0 0 0,1-1 0,-1 1 0,0 0 0,0 0 0,0 0 0,-1 0 0,1 0 0,0 0 0,0 0 0,0-1 0,-1 1 0,1 0 0,0 0 0,-1 0 0,1 0 0,-1-1 0,1 1 0,-1 0 0,1 0 0,-1-1 0,0 1 0,1-1 0,-1 1 0,0 0 0,1-1 0,-1 1 0,0-1 0,0 1 0,1-1 0,-1 0 0,0 1 0,0-1 0,0 0 0,0 0 0,-1 1 0,-6 1 0,0 0 0,0-1 0,-17 1 0,20-2 0,-470 5 0,277-8 0,-555 2 0,786 3 0,1 1 0,-1 2 0,0 1 0,38 12 0,-1 0 0,685 139 0,-622-123 0,-104-25 0,13-1 0,-32-6 0,-37-2 0,-53-4 0,-1-4 0,-86-20 0,103 17 0,-1 2 0,-84 0 0,1190 11 0,-1037-1 0,0-1 0,0 0 0,0 0 0,0 0 0,0 0 0,0-1 0,0 0 0,0 0 0,0 0 0,0 0 0,0 0 0,0-1 0,0 0 0,-1 0 0,1 0 0,-1 0 0,0 0 0,1-1 0,-1 0 0,0 1 0,0-1 0,-1 0 0,1-1 0,-1 1 0,1 0 0,-1-1 0,0 1 0,3-8 0,2-2 0,2 0 0,0 1 0,0-1 0,1 2 0,0-1 0,1 2 0,14-11 0,-4 4 0,1 1 0,1 1 0,29-14 0,-47 27 0,-1 0 0,1 0 0,-1 0 0,1 0 0,0 1 0,0 0 0,0 0 0,0 0 0,0 0 0,0 1 0,0 0 0,8 1 0,-13-1 0,1 0 0,-1 0 0,0 0 0,0 0 0,1 0 0,-1 0 0,0 0 0,1 0 0,-1 0 0,0 0 0,0 0 0,1 0 0,-1 0 0,0 0 0,1 0 0,-1 0 0,0 0 0,0 0 0,1 0 0,-1 0 0,0 1 0,0-1 0,1 0 0,-1 0 0,0 0 0,0 1 0,1-1 0,-1 0 0,0 0 0,0 1 0,0-1 0,0 0 0,1 0 0,-1 1 0,0-1 0,0 0 0,0 0 0,0 1 0,0-1 0,0 0 0,0 1 0,0-1 0,-14 7 0,-24 2 0,-28-3 0,-1-2 0,-94-9 0,144 3 0,-1-1 0,0-1 0,1 0 0,-33-14 0,-65-37 0,87 41 0,-141-85 0,160 94 0,-1 0 0,1 1 0,-1 0 0,0 0 0,0 1 0,-1 0 0,1 1 0,0 0 0,-15 0 0,-15 0 0,-47 5 0,26 0 0,-72-4 0,-83 4 0,109 12 0,71-8 0,-49 3 0,-491-7 0,298-6 0,-268-17 0,406 8 0,-244 11 0,230 21 0,75-9 0,36-3 0,-67 20 0,-2 2 0,-22-1 0,107-21 0,1 0 0,-1 2 0,-42 22 0,-3 1 0,16-7 0,51-24 0,0 1 0,0 0 0,1 0 0,0 0 0,0 1 0,0-1 0,0 1 0,0 0 0,-3 5 0,6-8 0,1 0 0,0 1 0,0-1 0,0 0 0,-1 0 0,1 0 0,0 1 0,0-1 0,1 0 0,-1 0 0,0 0 0,0 1 0,1-1 0,-1 0 0,0 0 0,1 0 0,-1 0 0,1 0 0,0 0 0,-1 0 0,1 0 0,0 0 0,0 0 0,-1 0 0,1 0 0,0 0 0,0 0 0,0-1 0,0 1 0,2 1 0,41 27 0,-31-22 0,39 24 0,2-3 0,63 24 0,19 9 0,-108-48 0,0-2 0,1-1 0,0 0 0,1-3 0,40 6 0,132 31 0,-138-27 0,0-3 0,123 10 0,372-23 0,-257-4 0,-269 4 0,-20 0 0,0-1 0,0 0 0,0-1 0,0 0 0,19-5 0,-32 6 0,1 0 0,0 0 0,0 0 0,-1 0 0,1 0 0,0 0 0,-1 0 0,1-1 0,0 1 0,-1 0 0,1 0 0,0-1 0,-1 1 0,1 0 0,0-1 0,-1 1 0,1-1 0,-1 1 0,1-1 0,-1 1 0,1-1 0,-1 1 0,0-1 0,1 0 0,-1 1 0,0-1 0,1 0 0,-1 1 0,0-1 0,1 0 0,-1 1 0,0-1 0,0 0 0,0 1 0,0-1 0,0 0 0,0 0 0,0 1 0,0-1 0,0 0 0,0 1 0,0-1 0,-1-1 0,0 0 0,-1 0 0,1 0 0,-1 0 0,0 1 0,1-1 0,-1 0 0,0 1 0,0 0 0,0-1 0,0 1 0,0 0 0,-4-1 0,-40-15 0,-1 3 0,-1 2 0,-90-10 0,81 13 0,-479-36 0,-5 47 0,205 1 0,331-3 0,1-1 0,-1 2 0,0-1 0,1 0 0,-1 1 0,0 0 0,1 0 0,-1 0 0,1 0 0,-1 1 0,1 0 0,0 0 0,0 0 0,0 0 0,0 1 0,0-1 0,0 1 0,1 0 0,-1 1 0,1-1 0,0 0 0,0 1 0,0 0 0,0 0 0,1-1 0,-1 2 0,1-1 0,0 0 0,1 0 0,-1 1 0,1-1 0,-1 1 0,0 6 0,2-9 0,-1 1 0,1-1 0,0 0 0,-1 1 0,1-1 0,0 0 0,0 0 0,1 1 0,-1-1 0,0 0 0,1 0 0,-1 1 0,1-1 0,0 0 0,0 0 0,0 0 0,0 0 0,0 0 0,0 0 0,0 0 0,1 0 0,-1-1 0,1 1 0,-1 0 0,1-1 0,0 1 0,0-1 0,0 0 0,0 1 0,0-1 0,0 0 0,0 0 0,0 0 0,3 0 0,8 3 0,0-1 0,1-1 0,-1-1 0,27 1 0,8 1 0,37 14 0,-18-3 0,1-3 0,86 3 0,49-16 0,95 4 0,-246 4 0,0 3 0,95 28 0,11 4 0,-80-27 0,1-3 0,106 2 0,843-13 0,-415-1 0,-604 1 0,27-1 0,-34 1 0,0-1 0,-1 1 0,1 0 0,0-1 0,-1 1 0,1-1 0,0 1 0,-1-1 0,1 0 0,0 1 0,-1-1 0,1 0 0,-1 0 0,0 0 0,1 0 0,0-2 0,-1 2 0,-1 1 0,0-1 0,0 0 0,1 1 0,-1-1 0,0 0 0,0 1 0,0-1 0,0 0 0,0 0 0,0 1 0,0-1 0,0 0 0,0 1 0,-1-1 0,1 0 0,0 1 0,0-1 0,-1 0 0,1 1 0,0-1 0,-1 1 0,1-1 0,0 1 0,-1-1 0,1 0 0,-1 1 0,1-1 0,-1 1 0,1 0 0,-1-1 0,1 1 0,-1-1 0,0 1 0,1 0 0,-2-1 0,-25-13 0,27 14 0,-362-135 0,150 60 0,-356-99 0,471 155 0,66 14 0,-56-15 0,58 10 0,-45-14 0,66 22 0,1 0 0,-1 1 0,0 0 0,1 1 0,-1-1 0,0 2 0,-10 0 0,17-1 0,0 0 0,0 0 0,1 0 0,-1 0 0,0 1 0,0-1 0,1 0 0,-1 0 0,0 1 0,1-1 0,-1 0 0,0 1 0,1-1 0,-1 0 0,0 1 0,1-1 0,-1 1 0,1-1 0,-1 1 0,1-1 0,-1 1 0,1 0 0,-1 0 0,1 0 0,0-1 0,0 1 0,0 0 0,0-1 0,0 1 0,1 0 0,-1-1 0,0 1 0,0 0 0,0-1 0,1 1 0,-1-1 0,0 1 0,1-1 0,-1 1 0,0 0 0,1-1 0,-1 0 0,1 1 0,0 0 0,2 2 0,1 0 0,0 0 0,-1-1 0,1 1 0,0-1 0,5 3 0,222 73 0,-156-59 0,115 15 0,-111-23 0,95 27 0,-139-29 0,1-1 0,-1-2 0,40 2 0,107-5 0,-172-3 0,23 2 0,0 0 0,38 10 0,42 3 0,89-15 0,22 2 0,-194 2 0,0 1 0,56 18 0,-57-14 0,0-2 0,0 0 0,34 2 0,-24-6 0,65 14 0,-101-16 0,63 9 0,-63-9 0,0-1 0,1 0 0,-1 0 0,0 0 0,1-1 0,-1 1 0,0-1 0,1 0 0,-1 0 0,0 0 0,0 0 0,0 0 0,0-1 0,0 1 0,0-1 0,5-4 0,-8 6 0,1-1 0,0 0 0,-1 0 0,1 0 0,-1 0 0,1 0 0,-1 0 0,1 0 0,-1 0 0,0-1 0,1 1 0,-1 0 0,0 0 0,0 0 0,0 0 0,0 0 0,0-1 0,0 1 0,0 0 0,-1 0 0,1 0 0,0 0 0,0 0 0,-1 0 0,1 0 0,-1 0 0,1 0 0,-1 0 0,1 0 0,-2-2 0,-29-33 0,12 14 0,-14-33 0,-36-80 0,31 26-1365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5:15:54.97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5:13:47.7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734 95 24575,'0'67'0,"2"-33"0,-1-1 0,-2 1 0,-1-1 0,-2 0 0,-1 0 0,-11 33 0,15-62 0,-5 15 0,0-2 0,-2 1 0,-11 20 0,15-31 0,-1-1 0,0 1 0,0-1 0,-1-1 0,1 1 0,-1-1 0,-1 0 0,1 0 0,0-1 0,-1 0 0,-7 4 0,-8 2 0,0-1 0,0 0 0,0-2 0,-1 0 0,0-2 0,-1-1 0,1 0 0,-1-2 0,0-1 0,0 0 0,1-2 0,-1-1 0,0-1 0,1-1 0,0-1 0,0-1 0,0-1 0,1 0 0,0-2 0,-21-12 0,16 9 0,21 10 0,-1-1 0,1 0 0,-1 0 0,1-1 0,0 1 0,-8-8 0,13 10 0,0 0 0,0-1 0,0 1 0,0 0 0,0-1 0,0 1 0,1-1 0,-1 1 0,0-1 0,1 0 0,0 1 0,-1-1 0,1 1 0,0-1 0,-1 0 0,1 1 0,0-1 0,0 0 0,1 1 0,-1-1 0,0 0 0,0 1 0,1-1 0,-1 1 0,1-1 0,-1 0 0,1 1 0,0-1 0,0 1 0,0 0 0,0-1 0,2-1 0,12-19 0,1 2 0,1 0 0,1 1 0,1 1 0,0 0 0,1 1 0,38-22 0,166-82 0,-215 117 0,9-5 0,1 2 0,35-10 0,-45 15 0,0 0 0,0 0 0,1 1 0,-1 0 0,0 1 0,1 0 0,17 3 0,-26-3 0,0 0 0,-1 0 0,1 0 0,-1 0 0,1 1 0,0-1 0,-1 0 0,1 0 0,-1 0 0,1 1 0,0-1 0,-1 0 0,1 1 0,-1-1 0,1 0 0,-1 1 0,0-1 0,1 1 0,-1-1 0,1 1 0,-1-1 0,0 1 0,1-1 0,-1 1 0,0 0 0,1-1 0,-1 1 0,0-1 0,0 1 0,0 0 0,0-1 0,1 1 0,-1-1 0,0 1 0,0 0 0,-1 2 0,0-1 0,1 0 0,-1 1 0,0-1 0,0 0 0,0 0 0,0 0 0,0 0 0,-4 4 0,-36 37 0,4-13 0,-43 27 0,1-2 0,76-52 0,0-1 0,-1 1 0,1 0 0,1 0 0,-1 0 0,0 0 0,1 1 0,0-1 0,0 1 0,0-1 0,0 1 0,0 0 0,1 0 0,-1 0 0,1-1 0,0 1 0,0 1 0,1-1 0,-1 0 0,1 7 0,1-8 0,-1 0 0,1 0 0,-1 0 0,1 0 0,0 0 0,1-1 0,-1 1 0,0 0 0,1 0 0,0-1 0,-1 1 0,1-1 0,0 1 0,0-1 0,0 0 0,1 0 0,-1 0 0,0 0 0,1 0 0,0-1 0,-1 1 0,1-1 0,0 1 0,0-1 0,-1 0 0,1 0 0,0 0 0,4 0 0,60 12 0,0-2 0,98 3 0,141-15 0,-135-1 0,-100 2 0,-1-3 0,0-4 0,97-20 0,-129 18 0,0 2 0,0 1 0,0 2 0,41 2 0,-151 14 0,35-4 0,-704 117 0,560-109 0,179-15 0,0-1 0,0 0 0,0 0 0,0 1 0,0-1 0,0 1 0,0 0 0,0-1 0,0 1 0,1 0 0,-1 0 0,0 0 0,0 1 0,1-1 0,-1 0 0,1 0 0,-1 1 0,1-1 0,-2 3 0,2-3 0,1 0 0,0-1 0,0 1 0,-1-1 0,1 1 0,0 0 0,0-1 0,0 1 0,0-1 0,0 1 0,0 0 0,0-1 0,0 1 0,0 0 0,0-1 0,0 1 0,0-1 0,1 1 0,-1 0 0,0-1 0,0 1 0,1-1 0,0 2 0,0-1 0,0 0 0,0 1 0,1-1 0,-1 0 0,0 0 0,1 0 0,-1 0 0,1 0 0,0-1 0,-1 1 0,1 0 0,2 0 0,17 4 0,1-1 0,-1-1 0,1-1 0,0-1 0,41-3 0,-14 1 0,157-9 0,220-41 0,-402 48 0,727-151 0,-420 54 0,-187 54 0,-67 19 0,-54 17 0,1 1 0,1 2 0,0 0 0,43-5 0,273 9 0,-175 5 0,-101-2 0,-59 0 0,-7 0 0,-33 0 0,-362 19 0,252-8 0,-164-9 0,155-3 0,123-1 0,-1-1 0,-34-8 0,31 5 0,-52-4 0,60 8 0,-49-10 0,47 6 0,-47-3 0,-201 9 0,-51-1 0,178-19 0,81 9 0,-6-1 0,37 5 0,-72-5 0,-34 11 0,134-2 0,12-1 0,23-5 0,321-49 0,-239 43 0,101-16 0,244-29 0,-46 53 0,-225 10 0,-77-4 0,125 3 0,-189 4 0,-1 1 0,1 3 0,-1 1 0,39 16 0,49 14 0,-83-29 0,10 4 0,83 10 0,42 4 0,-55-2 0,-110-23 0,-1 0 0,1 0 0,-1 1 0,25 15 0,-25-12 0,2-1 0,-1 0 0,26 7 0,-10-6 0,6 0 0,53 22 0,-87-29 0,1-1 0,-1 1 0,0-1 0,1 1 0,-1 0 0,0 0 0,0 1 0,0-1 0,-1 1 0,1-1 0,0 1 0,-1 0 0,0 0 0,0 0 0,0 0 0,0 0 0,0 1 0,-1-1 0,1 1 0,-1-1 0,0 1 0,0-1 0,0 1 0,0 0 0,-1-1 0,0 1 0,1 0 0,-1 0 0,-1-1 0,1 1 0,-1 4 0,-1 1 0,-1-1 0,0 1 0,0-1 0,0 0 0,-1 1 0,-1-2 0,1 1 0,-1 0 0,-1-1 0,1 0 0,-13 12 0,7-10 0,-1 0 0,0-1 0,0 0 0,-1 0 0,-21 8 0,-32 20 0,50-26 0,-1-1 0,1-1 0,-2 0 0,1-2 0,-1 0 0,0 0 0,-1-2 0,1 0 0,-21 1 0,-27-1 0,-83-4 0,71-2 0,-488 1 0,533-1 0,0-2 0,0-1 0,-56-16 0,49 11 0,-67-9 0,-188 15 0,155 6 0,50-3 0,-109 3 0,150 4 0,-75 19 0,80-15 0,1-1 0,-54 3 0,93-12 0,-6 1 0,1-1 0,0 1 0,-16 4 0,16 1 0,13-1 0,19 1 0,5-7 0,0-1 0,0-1 0,50-13 0,-5 2 0,286-61 0,-165 32 0,-105 22 0,-47 10 0,0 1 0,78-5 0,293 14 0,-193 3 0,400-2 0,-606 0-195,0 2 0,0-1 0,0 2 0,0 0 0,0 1 0,19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5:13:58.1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2395 990 24357,'-2007'-989'0,"1620"1774"0,2781-581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5:14:13.4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1054 251 24575,'5'-1'0,"-1"1"0,0-1 0,0 0 0,0 0 0,0 0 0,7-4 0,15-4 0,34 1 0,1 2 0,0 3 0,76 6 0,-34-1 0,54-2 0,-1741 0 0,2089-16 0,62 1 0,-1296 15 0,724 0 0,0 0 0,0 1 0,0-1 0,0 1 0,1 0 0,-1 0 0,0 0 0,0 1 0,-6 3 0,9-5 0,1 1 0,-1 0 0,1 1 0,0-1 0,0 0 0,-1 0 0,1 0 0,0 1 0,0-1 0,0 1 0,1-1 0,-1 1 0,0-1 0,0 1 0,1-1 0,-1 1 0,1 0 0,-1-1 0,1 1 0,0 0 0,0-1 0,0 1 0,0 0 0,0-1 0,0 1 0,0 0 0,0-1 0,1 1 0,-1 0 0,1-1 0,1 4 0,1 4 0,1 1 0,0-1 0,1 0 0,0-1 0,1 1 0,7 9 0,46 48 0,-39-44 0,44 45 0,2-2 0,81 60 0,-108-96 0,0-2 0,1-2 0,2-2 0,1-1 0,87 30 0,-78-34 0,-32-10 0,1-1 0,0-1 0,1 0 0,-1-2 0,33 3 0,-92-18 0,-173-52 0,18 4 0,114 37 0,-153-38 0,164 46 0,-99-9 0,122 24 0,36 0 0,0-1 0,1 0 0,-1 0 0,0-1 0,1 0 0,-1 0 0,-10-3 0,18 3 0,-1 1 0,1-1 0,-1 0 0,1 1 0,0-1 0,-1 0 0,1 0 0,0 1 0,0-1 0,0 0 0,0 0 0,-1-1 0,1 1 0,0 0 0,1 0 0,-1 0 0,0-1 0,0 1 0,1 0 0,-1-1 0,0 1 0,1-1 0,-1 1 0,1-1 0,0 1 0,0-1 0,-1 1 0,1-1 0,0 1 0,0-1 0,0 1 0,1-1 0,-1 1 0,0-1 0,0 1 0,1-1 0,-1 1 0,2-3 0,0 0 0,0 0 0,0 0 0,0 0 0,1 1 0,-1-1 0,1 1 0,0-1 0,0 1 0,1 0 0,-1 0 0,1 0 0,6-3 0,31-15 0,0 2 0,2 1 0,85-22 0,140-13 0,-194 41 0,0 4 0,0 3 0,0 2 0,75 9 0,-492-40 0,-73-10 0,319 29 0,16 1 0,1 4 0,-86 1 0,152 10 0,14 3 0,27 5 0,498 77-336,1004 177-1495,-879-94 3933,-621-160-2086,0-2 1,0-1-1,39 3 0,-67-9-16,-1 1 0,1-1 0,0 0 0,-1 0 0,1 0 0,0 0 0,0 0 0,-1 0 0,1 0 0,0 0 0,0 0 0,-1 0 0,1 0 0,0 0 0,-1-1 0,1 1 0,0 0 0,-1-1 0,1 1 0,0 0 0,-1-1 0,1 0 0,-11-8 0,-40-17 0,37 20 0,-63-29 0,-2 3 0,-1 4 0,-94-21 0,41 21 0,-163-12 0,-1013-15 0,1351 68 0,682 133-1143,-476-103 823,-178-31 343,705 117-523,3-64 160,-726-64 355,259-6 134,-306 5-31,0 0 0,0-1 0,-1 0 0,1-1 0,0 1 1,-1-1-1,1 0 0,-1 0 0,8-5 0,-12 7-91,-1-1 0,1 1 0,0-1 0,0 0 1,-1 1-1,1-1 0,0 0 0,-1 0 0,1 0 0,-1 0 0,1 1 0,-1-1 0,1 0 1,-1 0-1,0 0 0,1 0 0,-1 0 0,0 0 0,0 0 0,0 0 0,0 0 0,0 0 1,0-1-1,0-1-7,-1 1 0,0 0 1,0-1-1,0 1 0,0 0 1,0-1-1,-1 1 0,1 0 1,-1 0-1,1 0 0,-1 0 1,0 0-1,-3-2 0,-28-23-20,-1 1 0,-65-38 0,78 52 0,-774-427-721,737 412 695,-105-32 0,132 51 134,0 1 1,0 2 0,0 0 0,-1 3 0,-42 1 0,-108 9 11,166-5-120,16-3 0,0 0 0,0 0 0,0 0 0,0 0 0,0 0 0,0 1 0,0-1 0,-1 0 0,1 0 0,0 0 0,0 0 0,0 0 0,0 0 0,0 0 0,0 1 0,0-1 0,0 0 0,0 0 0,0 0 0,0 0 0,0 0 0,0 1 0,0-1 0,0 0 0,0 0 0,0 0 0,0 0 0,0 0 0,0 1 0,0-1 0,0 0 0,0 0 0,0 0 0,0 0 0,0 0 0,0 1 0,0-1 0,0 0 0,0 0 0,1 0 0,-1 0 0,0 0 0,0 0 0,0 0 0,0 0 0,0 1 0,0-1 0,29 17 0,57 23 21,110 34-1,104 14-225,355 59-475,12-26 13,-414-76 589,-218-39 78,-2 1 0,1-2 0,59 1 0,-92-5 11,1-1-1,-1 0 0,0 0 0,0 0 0,1 0 0,-1 0 0,0-1 0,0 1 0,1 0 1,-1-1-1,0 1 0,0 0 0,0-1 0,0 1 0,1-1 0,-1 0 0,0 1 0,0-1 1,0 0-1,0 0 0,1-1 0,-2 1 13,0 1-1,0-1 1,0 0 0,0 0 0,0 0 0,0 0 0,0 0-1,0 0 1,0 0 0,0 0 0,0 0 0,0 0-1,-1 0 1,1 1 0,0-1 0,-1 0 0,1 0-1,-1 0 1,1 0 0,-1 1 0,0-2 0,-7-8 189,0 1 0,-1 0 0,-13-10 0,17 15-196,-62-52-16,-3 4 0,-128-71 0,179 113 0,0 1 0,-1 1 0,-24-6 0,58 20 0,0 0 0,0 2 0,14 10 0,-22-13 0,-3-3 0,-1 1 0,0-1 0,1 0 0,-1 0 0,1 0 0,0 0 0,0-1 0,-1 1 0,1-1 0,0 1 0,1-1 0,-1 0 0,0 0 0,0-1 0,0 1 0,1-1 0,4 1 0,-8-1 0,1-1 0,-1 1 0,1 0 0,-1-1 0,1 1 0,-1 0 0,0-1 0,1 1 0,-1-1 0,1 1 0,-1-1 0,0 1 0,1 0 0,-1-1 0,0 1 0,0-1 0,1 0 0,-1 1 0,0-1 0,0 1 0,0-1 0,0 1 0,0-1 0,0 1 0,0-1 0,0 0 0,0 1 0,0-1 0,0 1 0,0-1 0,0 1 0,0-1 0,0 0 0,-1 1 0,1-1 0,0 1 0,0-1 0,-1 1 0,1-1 0,0 1 0,-1-1 0,1 1 0,0 0 0,-1-1 0,0 0 0,-20-25 0,19 24 0,-15-17 0,8 10 0,0 0 0,1 0 0,0-1 0,0-1 0,1 1 0,1-1 0,0 0 0,-8-20 0,13 30 0,1-1 0,0 0 0,-1 1 0,1-1 0,0 0 0,0 0 0,0 1 0,1-1 0,-1 0 0,0 1 0,1-1 0,-1 0 0,1 1 0,-1-1 0,1 1 0,0-1 0,0 0 0,0 1 0,-1 0 0,3-3 0,0 2 0,-1-1 0,1 1 0,0 0 0,0 0 0,0 0 0,0 0 0,0 0 0,0 1 0,5-2 0,5-1 0,0 1 0,0 0 0,0 1 0,15-1 0,4 1 0,-1 2 0,36 3 0,-49 3 0,-17-6 0,-1 0 0,0 0 0,0 0 0,0 0 0,0 1 0,0-1 0,0 0 0,0 0 0,1 0 0,-1 0 0,0 1 0,0-1 0,0 0 0,0 0 0,0 0 0,0 1 0,0-1 0,0 0 0,0 0 0,0 0 0,0 1 0,0-1 0,0 0 0,0 0 0,0 0 0,0 1 0,-1-1 0,1 0 0,0 0 0,0 0 0,0 0 0,0 1 0,0-1 0,0 0 0,0 0 0,-1 0 0,1 0 0,0 1 0,0-1 0,0 0 0,0 0 0,-1 0 0,-1 2 0,-1 0 0,0-1 0,0 0 0,0 1 0,0-1 0,0 0 0,-1 0 0,-3 0 0,-66 14 0,38-7 0,-1-1 0,-54 2 0,57-8 0,-334-4 0,226-11 0,-63-3 0,142 19 0,41 0 0,0-1 0,0-1 0,-1-1 0,-40-7 0,49 1 0,15 0 0,26-5 0,-18 8 0,61-22 0,128-27 0,83 1 0,-118 24 0,41 3 0,-403 26 0,-12 2 0,97 11 0,74-7 0,-49 2 0,66-7 0,0 1 0,-29 7 0,28-5 0,-42 5 0,-14-8 0,51-3 0,-1 2 0,1 1 0,0 1 0,-1 2 0,-28 8 0,17-1 74,-2-3 0,1-1 0,-84 5 1,-132-14-445,108-2-922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5:14:31.96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904 823 24575,'-7'7'0,"-1"-1"0,0 0 0,-1 0 0,0-1 0,1 0 0,-1-1 0,-1 0 0,-11 4 0,-6 3 0,-47 20 0,0-4 0,-2-2 0,-110 19 0,186-44 0,-20 3 0,1 0 0,-1 2 0,1 0 0,-28 12 0,46-16 0,1-1 0,-1 0 0,0 0 0,0 1 0,1-1 0,-1 0 0,0 1 0,1-1 0,-1 0 0,1 1 0,-1-1 0,0 1 0,1-1 0,-1 1 0,1 0 0,0-1 0,-1 1 0,1-1 0,-1 1 0,1 0 0,0 0 0,-1-1 0,1 1 0,0 0 0,0-1 0,0 1 0,-1 0 0,1 0 0,0-1 0,0 1 0,0 0 0,0 0 0,0-1 0,1 1 0,-1 0 0,0 0 0,0-1 0,0 1 0,1 0 0,-1-1 0,0 1 0,1 0 0,-1-1 0,0 1 0,1 0 0,-1-1 0,1 1 0,-1-1 0,1 1 0,-1-1 0,1 1 0,0 0 0,3 1 0,-1 1 0,0-1 0,1 0 0,0 0 0,-1 0 0,1 0 0,8 2 0,-2-2 0,0 1 0,0-2 0,0 1 0,0-2 0,0 1 0,0-1 0,15-2 0,-22 1 0,0 0 0,0 1 0,0-1 0,0 0 0,0 0 0,0-1 0,0 1 0,0-1 0,0 1 0,-1-1 0,1 0 0,-1 0 0,1 0 0,-1 0 0,0-1 0,0 1 0,0-1 0,0 1 0,0-1 0,0 1 0,-1-1 0,1 0 0,-1 0 0,0 0 0,0 0 0,0 0 0,1-4 0,1-9 0,-1-1 0,0 1 0,-1 0 0,-1-1 0,0 1 0,-1-1 0,-1 1 0,-1 0 0,0 0 0,-10-28 0,11 41 0,0-1 0,0 1 0,-1 0 0,0 0 0,1 0 0,-1 0 0,0 0 0,0 1 0,-1-1 0,1 1 0,-1 0 0,1 0 0,-1 0 0,1 0 0,-1 1 0,0-1 0,0 1 0,0 0 0,0 0 0,0 1 0,-4-1 0,-8-1 0,1 1 0,-1 1 0,1 1 0,-18 2 0,30-3 0,-1 1 0,1 0 0,0-1 0,0 1 0,0 1 0,0-1 0,-1 0 0,2 1 0,-1-1 0,0 1 0,0 0 0,0 0 0,1 0 0,-1 0 0,1 1 0,0-1 0,0 1 0,-1-1 0,2 1 0,-1 0 0,0 0 0,0 0 0,1 0 0,0 0 0,0 0 0,0 0 0,0 0 0,-1 6 0,0 8 0,0 0 0,1 0 0,0 0 0,4 25 0,-2-13 0,4 315 0,-5-737 0,-1 380 0,0 0 0,0 0 0,-1 0 0,0 1 0,-1-1 0,-6-14 0,8 24 0,0 0 0,0 1 0,-1-1 0,1 1 0,-1-1 0,0 1 0,1-1 0,-1 1 0,0 0 0,0 0 0,-1 0 0,1 0 0,0 0 0,-3-1 0,3 2 0,0 0 0,0 1 0,-1-1 0,1 1 0,0 0 0,0-1 0,0 1 0,0 0 0,0 0 0,0 0 0,0 1 0,0-1 0,0 1 0,0-1 0,0 1 0,0-1 0,0 1 0,0 0 0,0 0 0,0 0 0,0 0 0,-2 2 0,-1 1 0,0 0 0,1 0 0,-1 0 0,1 0 0,0 1 0,0 0 0,1 0 0,-1 0 0,1 0 0,0 0 0,1 1 0,-4 7 0,-1 9 0,-9 44 0,11-46 0,-2 26 0,2 0 0,3 1 0,4 80 0,1-31 0,-2-44 0,5-68 0,1 0 0,0 0 0,1 0 0,1 1 0,15-19 0,-13 20 0,0 1 0,19-16 0,16-17 0,-34 33 0,1 0 0,1 0 0,1 1 0,0 1 0,0 0 0,1 1 0,0 1 0,1 0 0,27-9 0,19-4 0,87-17 0,-107 29 0,-2 1 0,1 2 0,73-1 0,85 12 0,-36 11 0,278 64 0,-81 4 0,-357-82 0,30 3 0,-34-4 0,1 0 0,-1 0 0,1 0 0,-1 0 0,1 0 0,-1 0 0,1 0 0,-1 0 0,1 0 0,-1-1 0,1 1 0,-1 0 0,1 0 0,-1 0 0,1-1 0,-1 1 0,1 0 0,-1 0 0,0-1 0,1 1 0,-1-1 0,1 1 0,-1 0 0,0-1 0,1 1 0,-1-1 0,0 1 0,0 0 0,1-1 0,-1 1 0,0-1 0,0 1 0,0-1 0,0 1 0,1-1 0,-1 1 0,0-1 0,0 1 0,0-1 0,0 1 0,0-1 0,0 0 0,0 1 0,-1-1 0,1 1 0,0-1 0,0 1 0,0-1 0,0 1 0,-1-1 0,1 1 0,0 0 0,-1-2 0,-7-11 0,-1 0 0,0 0 0,-1 1 0,0 0 0,-1 0 0,0 1 0,0 1 0,-17-11 0,11 6 0,-272-189 0,187 138 0,-21-9 0,122 74 0,0 1 0,0-1 0,1 1 0,-1-1 0,0 1 0,0 0 0,0-1 0,0 1 0,1 0 0,-1 0 0,0-1 0,0 1 0,0 0 0,0 0 0,0 0 0,0 0 0,0 0 0,0 0 0,0 0 0,0 0 0,1 1 0,-1-1 0,0 0 0,0 1 0,0-1 0,0 0 0,0 1 0,1-1 0,-1 1 0,0-1 0,0 1 0,1-1 0,-1 1 0,0 0 0,1-1 0,-1 1 0,1 0 0,-1 0 0,1 0 0,-1-1 0,1 1 0,-1 0 0,1 0 0,0 0 0,-1 0 0,1-1 0,0 1 0,0 0 0,0 2 0,-2 7 0,0 1 0,1-1 0,1 19 0,-1-13 0,0-3 0,-1 0 0,0-1 0,-1 1 0,0-1 0,-1 0 0,0 0 0,-1 0 0,0 0 0,-1-1 0,-1 0 0,1 0 0,-12 12 0,7-10 0,-1 0 0,-1-2 0,0 1 0,0-2 0,-1 1 0,-1-2 0,0 0 0,-24 11 0,22-12 0,-1-1 0,1-1 0,-1 0 0,-1-1 0,1-1 0,-1-1 0,1 0 0,-32-1 0,-3 1 0,1 2 0,-55 13 0,105-17 0,0-1 0,0 0 0,1 0 0,-1 1 0,0-1 0,0 1 0,0 0 0,0 0 0,1-1 0,-1 1 0,0 0 0,1 0 0,-1 1 0,1-1 0,-1 0 0,1 0 0,-1 1 0,1-1 0,0 1 0,0-1 0,-1 3 0,1-2 0,1-1 0,0 1 0,1-1 0,-1 1 0,0-1 0,0 1 0,0-1 0,1 1 0,-1-1 0,1 1 0,0-1 0,-1 1 0,1-1 0,0 0 0,0 1 0,-1-1 0,1 0 0,0 0 0,0 0 0,1 0 0,-1 0 0,0 0 0,0 0 0,0 0 0,1 0 0,-1 0 0,0 0 0,3 0 0,31 19 0,0-1 0,2-1 0,0-3 0,48 15 0,163 32 0,-229-58 0,22 5 0,0-2 0,1-2 0,73-1 0,-114-4 0,0 0 0,0 1 0,-1-1 0,1 0 0,0 0 0,0 0 0,0 0 0,0-1 0,-1 1 0,1 0 0,0 0 0,0 0 0,0-1 0,-1 1 0,1 0 0,0-1 0,0 1 0,-1-1 0,1 1 0,0-1 0,0 0 0,-1 0 0,0 1 0,0-1 0,-1 0 0,1 1 0,0-1 0,0 1 0,-1-1 0,1 1 0,0-1 0,-1 1 0,1-1 0,-1 1 0,1-1 0,-1 1 0,1-1 0,-1 1 0,1 0 0,-1-1 0,1 1 0,-2-1 0,-46-23 0,38 19 0,-27-13 0,-165-70 0,174 79 0,1 1 0,-1 1 0,0 1 0,0 2 0,-51-2 0,68 5 0,0 1 0,-1 1 0,1 0 0,0 0 0,0 1 0,0 1 0,0 0 0,0 0 0,1 1 0,0 0 0,-1 1 0,1 0 0,-10 8 0,-6 5 0,-47 23 0,64-37 0,-1 0 0,1 0 0,-1-1 0,0 0 0,0-1 0,0 0 0,0-1 0,0 0 0,-12 0 0,20-1 0,-1 0 0,1 0 0,0 0 0,0 0 0,-1-1 0,1 1 0,0 0 0,0-1 0,0 0 0,0 1 0,-1-1 0,1 0 0,0 0 0,1 0 0,-1-1 0,0 1 0,0 0 0,0-1 0,1 1 0,-1-1 0,1 0 0,-1 1 0,1-1 0,-1 0 0,1 0 0,0 0 0,0 0 0,0 0 0,0 0 0,1 0 0,-1 0 0,0 0 0,1 0 0,-1-1 0,1 1 0,0 0 0,0 0 0,0-1 0,0 1 0,0 0 0,1 0 0,-1-1 0,0 1 0,2-3 0,1-8 0,1 1 0,0-1 0,1 0 0,1 1 0,0 0 0,8-12 0,2-1 0,1 0 0,1 1 0,1 1 0,1 0 0,1 2 0,43-34 0,-49 45 0,0 1 0,0 0 0,1 1 0,0 1 0,1 1 0,-1 0 0,1 1 0,0 1 0,1 1 0,31-3 0,-38 6 0,-1-1 0,0-1 0,1 0 0,-1 0 0,0-1 0,-1 0 0,1-1 0,0 0 0,-1-1 0,9-5 0,-2 2 0,0 1 0,30-8 0,-30 10 0,-1 0 0,1-1 0,15-9 0,-29 14 0,-1 0 0,1 0 0,0 0 0,-1 0 0,1 0 0,0 0 0,-1-1 0,1 1 0,-1 0 0,0-1 0,0 0 0,1 1 0,-1-1 0,0 0 0,0 1 0,-1-1 0,1 0 0,0 0 0,0 0 0,-1 0 0,1 1 0,-1-1 0,0 0 0,0 0 0,0 0 0,1 0 0,-2 0 0,1 0 0,0 0 0,0 0 0,-1 0 0,0-3 0,0 2 0,-1 0 0,0-1 0,0 1 0,0 0 0,0 0 0,0 0 0,-1 0 0,0 0 0,1 1 0,-1-1 0,0 1 0,0-1 0,0 1 0,0 0 0,-1 1 0,-4-3 0,-14-5 0,-1 1 0,-1 1 0,0 1 0,0 1 0,-29-2 0,-122 3 0,142 4 0,13 1 0,0 1 0,-39 10 0,36-6 0,-42 3 0,-28-8 0,72-3 0,-1 1 0,1 2 0,0 0 0,-1 1 0,1 1 0,0 1 0,-26 8 0,37-6 0,1-1 0,-1 2 0,1-1 0,1 1 0,0 0 0,0 1 0,0 0 0,-6 9 0,-15 14 0,-7 7 0,23-23 0,-1-1 0,-15 13 0,16-17 0,6-3 0,-1 0 0,0-1 0,0-1 0,-17 10 0,24-15 0,0 1 0,-1-1 0,1 1 0,0-1 0,-1 1 0,1-1 0,0 0 0,-1 1 0,1-1 0,-1 0 0,1 0 0,0 0 0,-1 0 0,1 0 0,-1-1 0,1 1 0,0 0 0,-1-1 0,1 1 0,-1-1 0,1 1 0,0-1 0,0 1 0,-1-1 0,1 0 0,0 0 0,0 0 0,0 0 0,0 0 0,0 0 0,0 0 0,0 0 0,0 0 0,1 0 0,-1 0 0,0-1 0,0 1 0,1 0 0,-1-1 0,1 1 0,-1-2 0,0-1 0,-1 0 0,1-1 0,0 1 0,0-1 0,0 0 0,0 1 0,1-1 0,0 0 0,0 1 0,0-1 0,1 0 0,-1 1 0,1-1 0,0 1 0,1-1 0,-1 1 0,1-1 0,0 1 0,0 0 0,0 0 0,0 0 0,1 0 0,0 0 0,0 0 0,0 1 0,0 0 0,0-1 0,1 1 0,6-4 0,0 0 0,0 0 0,1 1 0,-1 1 0,1 0 0,0 0 0,1 1 0,-1 1 0,1 0 0,0 0 0,20-1 0,65-11 0,-66 9 0,57-4 0,30 11 0,-61 1 0,0-3 0,89-12 0,-47 0 0,2 5 0,154 7 0,-129 2 0,23 2 0,-1 6 0,266 51 0,-6 45 0,-329-74 0,-78-30 0,-1-1 0,0 0 0,0 0 0,1 0 0,-1 1 0,0-1 0,0 0 0,1 0 0,-1 0 0,0 0 0,0 0 0,1 0 0,-1 0 0,0 0 0,1 0 0,-1 0 0,0 0 0,0 0 0,1 0 0,-1 0 0,0 0 0,1 0 0,-1 0 0,0 0 0,0 0 0,1 0 0,-1 0 0,0 0 0,0 0 0,1-1 0,-1 1 0,0 0 0,0 0 0,1 0 0,-1 0 0,0-1 0,-8-8 0,-24-13 0,-359-157 0,297 141 0,-186-81 0,241 103 0,-1 2 0,-58-13 0,129 33 0,-1 2 0,45 19 0,3 1 0,568 171 0,-570-174 0,-46-14 0,1-1 0,0-1 0,0-1 0,1-2 0,55 3 0,-86-8 0,-1-1 0,1 0 0,0 0 0,-1 0 0,1 0 0,-1 0 0,1 0 0,-1 0 0,1 0 0,0-1 0,-1 1 0,1 0 0,-1 0 0,1 0 0,-1 0 0,1-1 0,-1 1 0,1 0 0,-1-1 0,1 1 0,-1 0 0,1-1 0,0 0 0,-7-8 0,-29-15 0,29 20 0,-80-48 0,-619-402 0,597 381 0,-124-63 0,231 135 0,-1 0 0,0 0 0,0 0 0,0 0 0,0 0 0,0 0 0,0 1 0,0-1 0,0 1 0,0-1 0,0 1 0,-4-1 0,6 2 0,-1 0 0,1-1 0,0 1 0,0-1 0,0 1 0,0-1 0,0 1 0,0 0 0,0-1 0,0 1 0,0-1 0,0 1 0,1-1 0,-1 1 0,0 0 0,0-1 0,0 1 0,1-1 0,-1 1 0,0-1 0,1 1 0,-1-1 0,0 1 0,1-1 0,-1 0 0,1 1 0,-1-1 0,1 1 0,8 10 0,1-1 0,20 18 0,65 42 0,3-5 0,3-4 0,134 60 0,337 112 0,-505-207 0,361 116 0,-422-140 0,50 8 0,-53-10 0,-1 0 0,1 0 0,-1 0 0,1 0 0,-1 0 0,0-1 0,1 1 0,-1-1 0,0 1 0,1-1 0,-1 0 0,0 0 0,1 0 0,-1 0 0,0 0 0,0-1 0,0 1 0,0 0 0,2-3 0,-3 2 0,-1 1 0,1-1 0,0 0 0,-1 1 0,0-1 0,1 0 0,-1 1 0,0-1 0,0 0 0,0 1 0,0-1 0,0 0 0,0 1 0,-1-1 0,1 0 0,0 1 0,-1-1 0,1 0 0,-1 1 0,0-1 0,1 1 0,-1-1 0,0 1 0,-1-2 0,-25-35 0,27 38 0,-13-14 0,-1 0 0,-1 1 0,1 1 0,-24-14 0,21 14 0,1 1 0,0-2 0,-20-21 0,35 34 0,0-1 0,1 1 0,-1-1 0,1 1 0,-1-1 0,1 1 0,-1-1 0,1 0 0,-1 1 0,1-1 0,-1 0 0,1 1 0,0-1 0,-1 0 0,1 0 0,0 0 0,0 1 0,0-1 0,0 0 0,0 0 0,-1 0 0,1 1 0,1-1 0,-1 0 0,0 0 0,0 0 0,0 1 0,0-1 0,0 0 0,1-1 0,0 1 0,1 0 0,-1 0 0,0 0 0,1 0 0,-1 0 0,1 0 0,-1 1 0,0-1 0,1 1 0,0-1 0,-1 1 0,1-1 0,-1 1 0,3 0 0,5-1 0,0 0 0,1 1 0,-1 0 0,15 3 0,33 11 0,0 4 0,83 37 0,-119-47 0,10 4 0,36 7 0,4 2 0,448 121 0,-481-134 0,42 1 0,-48-5 0,-29-4 0,0 0 0,-1 0 0,1 1 0,-1-1 0,1 1 0,-1-1 0,1 1 0,-1 0 0,0 0 0,1 0 0,-1 1 0,0-1 0,0 0 0,0 1 0,0 0 0,0-1 0,2 3 0,-3-2 0,0-1 0,0 1 0,-1-1 0,1 1 0,0 0 0,-1-1 0,1 1 0,-1 0 0,0 0 0,0-1 0,1 1 0,-1 0 0,0 0 0,-1 0 0,1-1 0,0 1 0,0 0 0,-2 3 0,0 1 0,-1 0 0,0 0 0,0 0 0,0 0 0,-1 0 0,0-1 0,0 1 0,0-1 0,-1 0 0,0-1 0,-7 7 0,-23 12 0,-1-1 0,-1-2 0,-73 28 0,56-29 0,-72 15 0,56-17 0,21-5 0,16-4 0,0 1 0,1 1 0,-33 16 0,52-20 0,0-1 0,0-1 0,0 0 0,-1-1 0,1-1 0,-27 2 0,-88-5 0,57-2 0,47 3 0,-3 0 0,46 0 0,48 1 0,85-3 0,-150 2 0,1 0 0,-1 0 0,0-1 0,0 1 0,1 0 0,-1-1 0,0 0 0,0 1 0,1-1 0,-1 0 0,0 0 0,0 0 0,0-1 0,0 1 0,-1 0 0,1-1 0,0 1 0,0-1 0,-1 0 0,1 1 0,1-4 0,-2 2 0,0 1 0,0-1 0,0 0 0,-1 1 0,1-1 0,-1 0 0,0 0 0,0 1 0,0-1 0,0 0 0,0 0 0,-1 1 0,1-1 0,-1 0 0,-1-3 0,-3-6 0,0 0 0,-1 0 0,0 1 0,-1 0 0,0 0 0,-13-15 0,10 16 0,0 0 0,0 1 0,-1 0 0,0 1 0,-1 0 0,-15-8 0,-80-32 0,69 32 0,-269-90 0,268 97 0,-1 1 0,0 2 0,-48-2 0,625 12 0,-337-5 0,-191 1 0,27 1 0,-35-1 0,1 0 0,0 0 0,-1 0 0,1 1 0,-1-1 0,1 0 0,-1 1 0,1-1 0,-1 1 0,0 0 0,1-1 0,-1 1 0,0 0 0,1 0 0,-1 0 0,0 0 0,1 1 0,-2-1 0,0 0 0,0-1 0,-1 1 0,1-1 0,0 1 0,0 0 0,-1-1 0,1 1 0,-1-1 0,1 1 0,-1-1 0,1 1 0,0-1 0,-1 1 0,0-1 0,1 0 0,-1 1 0,1-1 0,-1 0 0,1 1 0,-1-1 0,0 0 0,1 0 0,-1 1 0,0-1 0,1 0 0,-1 0 0,0 0 0,1 0 0,-1 0 0,0 0 0,-1 0 0,-25 4 0,-63 2 0,37-3 0,-87 17 0,35 2 0,-180 47 0,241-57 0,-50 7 0,-37 10 0,12 11 0,108-37 0,1 1 0,0 0 0,0 0 0,0 1 0,1 1 0,-12 7 0,16-9 0,-1 0 0,1 0 0,0 0 0,0 1 0,1 0 0,-1 0 0,1 0 0,0 0 0,1 1 0,-1-1 0,-3 9 0,6-11 0,0 0 0,1 0 0,-1 0 0,1 0 0,0 0 0,0 0 0,0 0 0,0 0 0,1 0 0,-1 0 0,1 0 0,0 0 0,0 0 0,0 0 0,0-1 0,0 1 0,0 0 0,1-1 0,-1 1 0,1-1 0,0 1 0,2 2 0,4 3 0,0-1 0,0 1 0,0-1 0,1-1 0,10 7 0,20 9 0,0-2 0,54 20 0,90 22 0,-133-46 0,22 8 0,173 52 0,-181-59 0,121 15 0,-170-30 0,1-1 0,27-2 0,-42 1 0,0 0 0,-1 0 0,1 0 0,0 0 0,0 0 0,-1-1 0,1 1 0,0 0 0,0 0 0,-1-1 0,1 1 0,0 0 0,-1-1 0,1 1 0,0-1 0,-1 1 0,1 0 0,0-2 0,-5-7 0,-28-10 0,-57-21 0,-109-33 0,102 40 0,-119-46 0,-163-56 0,335 123 0,0 1 0,-1 3 0,-71-5 0,-134 10 0,219 4 0,16 0 0,0 0 0,0-1 0,-1-1 0,1 0 0,-16-4 0,29 5 0,1 0 0,-1 0 0,1 0 0,-1 0 0,1 0 0,-1 0 0,1 0 0,-1 0 0,1 0 0,-1-1 0,1 1 0,0 0 0,-1 0 0,1 0 0,-1-1 0,1 1 0,-1 0 0,1-1 0,0 1 0,-1 0 0,1-1 0,-1 1 0,1 0 0,0-1 0,0 1 0,-1-1 0,1 1 0,0 0 0,0-1 0,-1 1 0,1-1 0,0 1 0,0-1 0,0 1 0,0-1 0,0 1 0,0-1 0,0 0 0,1 0 0,0 0 0,0-1 0,0 1 0,1 0 0,-1 0 0,0 0 0,1 0 0,-1 0 0,1 1 0,-1-1 0,1 0 0,1 0 0,133-52 0,167-43 0,149-9 0,-352 79 0,-65 15 0,69-11 0,-210 25 0,-24 2 0,-255 51 0,-76 19 0,447-71 0,1 0 0,-1 1 0,1 1 0,0 0 0,1 1 0,-1 0 0,1 1 0,1 0 0,-1 1 0,2 1 0,-1-1 0,1 2 0,1-1 0,0 1 0,0 1 0,1 0 0,0 0 0,1 0 0,1 1 0,0 0 0,1 0 0,0 1 0,1 0 0,0 0 0,2 0 0,-1 0 0,2 0 0,-1 27 0,3-35 0,-1-1 0,1 1 0,0 0 0,1-1 0,-1 1 0,1 0 0,0-1 0,1 0 0,-1 0 0,1 0 0,0 0 0,0 0 0,1 0 0,-1-1 0,1 1 0,0-1 0,0 0 0,1 0 0,-1-1 0,9 6 0,6 2 0,1-1 0,1-1 0,-1-1 0,25 7 0,2 1 0,58 23 0,193 44 0,21-41 0,-250-39 0,-10 0 0,67 12 0,-77-9-455,0-2 0,67-2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5:14:46.03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1536 717 24575,'-115'-5'0,"-133"-23"0,77 6 0,-530-74 0,675 91 0,-16-2 0,1-2 0,0-1 0,0-2 0,-64-30 0,105 42 0,-1 0 0,1 0 0,0 0 0,0 0 0,0 0 0,0 0 0,-1 0 0,1 0 0,0 0 0,0 0 0,0 0 0,0 0 0,0 0 0,-1 0 0,1 0 0,0 0 0,0 0 0,0 0 0,0 0 0,0-1 0,0 1 0,-1 0 0,1 0 0,0 0 0,0 0 0,0 0 0,0 0 0,0-1 0,0 1 0,0 0 0,0 0 0,0 0 0,0 0 0,0 0 0,0-1 0,-1 1 0,1 0 0,0 0 0,0 0 0,0 0 0,0 0 0,0-1 0,0 1 0,1 0 0,-1 0 0,0 0 0,0 0 0,0-1 0,0 1 0,0 0 0,0 0 0,0 0 0,0 0 0,0 0 0,0-1 0,0 1 0,0 0 0,1 0 0,-1 0 0,0 0 0,0 0 0,0 0 0,0 0 0,0 0 0,0 0 0,1-1 0,-1 1 0,19-4 0,25 1 0,1038 6 0,-1043-5 0,1-1 0,-1-2 0,1-1 0,44-14 0,38-4 0,-109 21 0,-95 8 0,-33 9 0,-175-1 0,263-13 0,-39 6 0,55-5 0,1 1 0,0 0 0,0 1 0,0 0 0,1 1 0,-1 0 0,-8 5 0,14-7 0,1 1 0,0 0 0,0 0 0,0 0 0,1 0 0,-1 0 0,1 1 0,-1-1 0,1 1 0,0-1 0,1 1 0,-1 0 0,0 0 0,1 0 0,0 0 0,0 0 0,0 0 0,1 0 0,-1 0 0,1 0 0,0 1 0,1 7 0,0 3 0,1-1 0,1 1 0,0-1 0,1 0 0,6 17 0,-6-21 0,0 0 0,1 0 0,0-1 0,0 0 0,1 0 0,0 0 0,1-1 0,0 1 0,0-1 0,1-1 0,0 0 0,0 0 0,0 0 0,1-1 0,0-1 0,0 1 0,1-1 0,0-1 0,0 0 0,16 4 0,-15-4 0,0-2 0,1 1 0,-1-2 0,1 0 0,22 0 0,-30-1 0,-1 0 0,1 0 0,0-1 0,0 1 0,0-1 0,-1 0 0,1 0 0,0 0 0,-1 0 0,1-1 0,-1 0 0,0 1 0,1-1 0,-1-1 0,0 1 0,0 0 0,0-1 0,0 1 0,-1-1 0,1 0 0,3-6 0,-5 7 0,0-1 0,0 0 0,0 0 0,-1 1 0,0-1 0,1 0 0,-1 0 0,0 0 0,0 0 0,-1 0 0,1 0 0,-1 1 0,1-1 0,-1 0 0,0 0 0,0 1 0,0-1 0,0 0 0,-3-3 0,-2-4 0,0-1 0,-1 1 0,-11-12 0,-24-22 0,-2 3 0,-2 1 0,-77-50 0,63 47 0,-21-17 0,-180-125 0,229 160 0,27 20 0,1 1 0,-1 0 0,0 0 0,0 0 0,0 1 0,0 0 0,-1 0 0,1 0 0,-1 1 0,-8-3 0,13 5 0,1 0 0,-1 0 0,0 0 0,0 1 0,0-1 0,0 0 0,0 0 0,0 1 0,1-1 0,-1 0 0,0 1 0,0-1 0,0 1 0,1-1 0,-1 1 0,0-1 0,1 1 0,-1 0 0,0-1 0,1 1 0,-1 0 0,1-1 0,-1 1 0,1 0 0,-1 0 0,1 0 0,0-1 0,-1 1 0,1 0 0,0 0 0,0 0 0,-1 1 0,-4 32 0,5-29 0,-3 38 0,4 65 0,0-90 0,2 1 0,-1-1 0,2 0 0,1-1 0,0 1 0,10 22 0,-13-36 0,1 1 0,0-1 0,0 0 0,0 0 0,1 0 0,-1 0 0,1-1 0,0 1 0,0-1 0,0 0 0,1 0 0,-1-1 0,1 1 0,-1-1 0,1 0 0,0 0 0,0 0 0,0-1 0,0 0 0,9 1 0,9 1 0,1-2 0,0 0 0,31-4 0,-18 1 0,-9 1 0,304-21 0,-300 18 0,-5 2 0,1-2 0,33-10 0,-55 13 0,0-1 0,0 0 0,0-1 0,0 1 0,0-1 0,0-1 0,-1 1 0,1-1 0,-1 0 0,0 0 0,0 0 0,-1-1 0,1 0 0,-1 0 0,4-5 0,-7 8 0,1-1 0,-1 1 0,0 0 0,0-1 0,0 1 0,0-1 0,0 1 0,-1-1 0,1 1 0,-1-1 0,0 1 0,0-1 0,0 0 0,0 1 0,0-1 0,0 1 0,-1-1 0,1 1 0,-1-1 0,-1-2 0,0 1 0,0 0 0,0 0 0,-1 0 0,1 0 0,-1 1 0,0 0 0,0-1 0,-1 1 0,1 0 0,-7-4 0,-8-4 0,0 1 0,-1 1 0,-38-13 0,55 21 0,-151-44 0,133 40 0,-1 2 0,0 0 0,0 2 0,0 0 0,-32 3 0,39 0 0,-1 0 0,1 1 0,0 1 0,1 0 0,-1 1 0,-20 11 0,31-14 0,0 0 0,0 1 0,0-1 0,0 1 0,1-1 0,0 1 0,-1 0 0,1 0 0,0 0 0,0 0 0,1 0 0,-1 1 0,1-1 0,-1 0 0,1 1 0,0-1 0,0 1 0,1-1 0,-1 1 0,1 0 0,-1-1 0,1 1 0,1 0 0,-1-1 0,0 1 0,1 0 0,1 6 0,1 1 0,1-1 0,0 1 0,0-1 0,1 0 0,0 0 0,1 0 0,12 16 0,-11-18 0,1 0 0,-1 0 0,1-1 0,0 0 0,1 0 0,0-1 0,0-1 0,0 1 0,1-1 0,0-1 0,0 0 0,11 3 0,-109-6 0,5-3 0,-171 3 0,252-1 0,-1 0 0,0 1 0,0 0 0,0 0 0,0-1 0,0 2 0,1-1 0,-1 0 0,1 0 0,-1 1 0,1 0 0,-1-1 0,1 1 0,0 0 0,0 0 0,-1 0 0,2 0 0,-1 1 0,0-1 0,0 1 0,1-1 0,-1 1 0,1-1 0,0 1 0,0 0 0,0 0 0,0-1 0,0 1 0,1 0 0,-1 0 0,1 0 0,0 3 0,-1-1 0,1-1 0,0 1 0,1-1 0,-1 1 0,1-1 0,0 0 0,0 1 0,0-1 0,0 0 0,1 0 0,0 1 0,0-1 0,0-1 0,0 1 0,0 0 0,1 0 0,0-1 0,0 0 0,0 1 0,0-1 0,4 3 0,0-2 0,1 0 0,-1 0 0,1-1 0,-1 0 0,1 0 0,0-1 0,16 3 0,63 2 0,-6 0 0,15 4 0,1-4 0,139-7 0,-87-2 0,332 2 0,-459-1 0,-1-1 0,1-1 0,0-1 0,-1-1 0,1-1 0,-1-1 0,-1 0 0,28-15 0,18-14 0,69-49 0,-35 20 0,39-22 0,-137 86 0,1 0 0,-1-1 0,0 1 0,0-1 0,0 0 0,0 0 0,0 1 0,0-2 0,0 1 0,1-2 0,-2 4 0,-1-1 0,0 1 0,0 0 0,0-1 0,0 1 0,0 0 0,0-1 0,0 1 0,0-1 0,1 1 0,-1 0 0,0-1 0,-1 1 0,1 0 0,0-1 0,0 1 0,0 0 0,0-1 0,0 1 0,0-1 0,0 1 0,0 0 0,-1-1 0,1 1 0,0 0 0,0 0 0,-1-1 0,-17-7 0,-27 3 0,0 2 0,-63 3 0,-36-2 0,-62-19 0,191 20 0,16 0 0,26 5 0,306 23 0,7-27 0,-166-1 0,-270-30 0,-821-213 0,813 215 0,-32-5 0,123 33 0,0 0 0,0 2 0,0-1 0,-1 2 0,1 0 0,0 0 0,-18 7 0,-39 5 0,60-12 0,10-1 0,24 5 0,174 22 0,-176-26 0,1270 133-917,20-88 0,-1263-48 880,54-2 1467,-101 3-1415,-1 0 0,0 0 0,0 0 0,1 0 0,-1 0 0,0 0-1,0-1 1,1 1 0,-1 0 0,0-1 0,0 1 0,0-1 0,0 1-1,0-1 1,0 0 0,0 1 0,0-1 0,0 0 0,0 0 0,0 0-1,1-1 1,-2 1-10,-1 0-1,0 0 0,1 0 1,-1 0-1,0 0 1,0 0-1,0 1 0,0-1 1,0 0-1,0 1 0,0-1 1,0 1-1,0-1 1,0 1-1,0-1 0,0 1 1,0 0-1,0 0 1,-1-1-1,1 1 0,0 0 1,0 0-1,0 0 0,0 0 1,-2 1-1,-244-20-4,94 10 0,-483-75 0,50-23 0,433 81 0,118 20 0,-64-2 0,139 23 0,-16-4 0,495 168 0,-423-155 0,1-4 0,1-4 0,156 4 0,233-22 0,-458 4 0,-1 1 0,0 1 0,0 2 0,0 1 0,-1 1 0,0 1 0,48 24 0,-63-29 0,0 1 0,0-1 0,1-1 0,-1 0 0,1-1 0,-1 0 0,1-1 0,22-1 0,6-3 0,56-12 0,-66 9 0,-1 1 0,1 2 0,43 0 0,-72 3 0,-1 0 0,1 0 0,-1 0 0,1 0 0,-1 0 0,0 1 0,1-1 0,-1 0 0,1 1 0,-1-1 0,0 1 0,1 0 0,-1-1 0,0 1 0,0 0 0,1 0 0,-1 0 0,1 1 0,-5 5 0,-14-1 0,2-3 0,0-1 0,0 0 0,-1-1 0,1-1 0,0 0 0,-1-1 0,1-1 0,0 0 0,-1-1 0,2-1 0,-1-1 0,0 0 0,1 0 0,0-1 0,0-1 0,0-1 0,-18-13 0,29 19 0,-9-6 0,0-1 0,0 0 0,-11-11 0,21 18 0,0 0 0,0 0 0,0-1 0,0 1 0,0-1 0,0 1 0,0-1 0,1 0 0,0 0 0,-1 0 0,1 0 0,0 0 0,0 0 0,1 0 0,-1 0 0,1 0 0,-1 0 0,1 0 0,0-1 0,1-4 0,-1 6 0,1 0 0,0 0 0,0 0 0,0 0 0,0 0 0,0 0 0,1 0 0,-1 1 0,1-1 0,-1 0 0,1 1 0,-1-1 0,1 1 0,0 0 0,0-1 0,0 1 0,0 0 0,0 0 0,0 0 0,0 1 0,0-1 0,0 0 0,0 1 0,4-1 0,7-1 0,-1 0 0,1 1 0,13 0 0,-20 1 0,156 5 0,-159-4 0,0-1 0,0 1 0,0 0 0,0 0 0,1 0 0,-1 0 0,0 0 0,-1 1 0,1-1 0,0 1 0,0 0 0,-1 0 0,1 0 0,-1 0 0,1 1 0,-1-1 0,0 0 0,0 1 0,0 0 0,0-1 0,-1 1 0,1 0 0,-1 0 0,0 0 0,1 0 0,-1 0 0,-1 0 0,1 0 0,0 6 0,2 9 0,-2 1 0,0-1 0,-2 1 0,-2 22 0,1-7 0,-1 0 0,-1 1 0,-2-1 0,-1 0 0,-18 48 0,24-77 0,-1 0 0,1 0 0,0 0 0,1 0 0,-1 0 0,1 0 0,0 0 0,0 1 0,0-1 0,1 0 0,0 0 0,0 0 0,2 6 0,-2-9 0,0 0 0,0 1 0,0-1 0,1 0 0,-1 0 0,1 1 0,0-1 0,-1 0 0,1-1 0,0 1 0,0 0 0,0-1 0,1 1 0,-1-1 0,0 1 0,0-1 0,1 0 0,-1 0 0,1 0 0,-1 0 0,1-1 0,-1 1 0,1-1 0,0 1 0,-1-1 0,1 0 0,3 0 0,-1-1 0,0 1 0,0-1 0,0 0 0,0 0 0,0-1 0,0 0 0,0 0 0,-1 0 0,1 0 0,-1-1 0,0 1 0,1-1 0,-1 0 0,0 0 0,-1-1 0,1 0 0,-1 1 0,1-1 0,-1 0 0,0 0 0,0-1 0,3-7 0,5-10 0,-1 0 0,-1 0 0,8-33 0,-15 48 0,-1-4 0,-9 11 0,-18 17 0,13-8 0,-8 2 0,0-1 0,0-1 0,-1-1 0,-1 0 0,1-2 0,-1-1 0,0-1 0,0-1 0,0 0 0,-33-2 0,16-3 0,-40 2 0,73 1 0,0 0 0,0 0 0,1 0 0,-1 1 0,0 0 0,0 1 0,1-1 0,-13 8 0,9-4 0,-1 0 0,-1-1 0,1 0 0,-1-1 0,0 0 0,0-1 0,0-1 0,-23 3 0,-8-3 0,-54-4 0,30 0 0,67 2 0,-309-12 0,255 7 0,0-3 0,1-2 0,-87-29 0,42 6 0,-72-27 0,-520-146 0,476 150 0,-38-11 0,250 66 0,10 1 0,19 5 0,112 40 0,183 84 0,-184-61 0,578 256 0,-59-107 0,-626-209 0,0-2 0,1-1 0,44 0 0,99-7 0,-56-1 0,-101 3 0,-17-1 0,-36-4 0,0-4 0,1 2 0,-1 1 0,-54-2 0,-111 9 0,80 2 0,43-2 0,-94-3 0,145-2 0,0-1 0,0-2 0,-34-12 0,-16-4 0,-53-11 0,80 23 0,25 5 0,0 1 0,-42-4 0,-439 7 0,253 5 0,120-3-1365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5:15:02.19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1306 549 24575,'-6'5'0,"0"-1"0,-1 0 0,0-1 0,1 0 0,-1 0 0,0 0 0,-1-1 0,1 0 0,-13 2 0,-18 7 0,-9 6 0,-1-1 0,-1-2 0,0-3 0,-1-2 0,0-1 0,-67 0 0,32-8 0,-108-3 0,181 1 0,-1-1 0,1-1 0,0 0 0,0 0 0,0-1 0,0-1 0,1 0 0,0 0 0,0-1 0,0-1 0,1 1 0,1-2 0,-1 0 0,1 0 0,-10-13 0,17 20 0,0 0 0,1 0 0,-1 0 0,1-1 0,0 1 0,-1 0 0,1-1 0,0 1 0,0-1 0,1 1 0,-1-1 0,0 0 0,1 1 0,0-1 0,-1 0 0,1 1 0,0-1 0,0 0 0,1 1 0,-1-1 0,1 0 0,-1 1 0,1-1 0,0 1 0,0-1 0,0 1 0,0-1 0,0 1 0,0 0 0,1-1 0,-1 1 0,1 0 0,0 0 0,0 0 0,0 0 0,3-2 0,7-6 0,0 1 0,0 0 0,1 1 0,1 0 0,15-6 0,5 0 0,1 1 0,0 1 0,1 2 0,43-6 0,152-12 0,-189 25 0,91-9 0,223 8 0,-329 7 0,0 1 0,0 1 0,36 12 0,-46-12 0,-1 1 0,1 1 0,-2 1 0,1 0 0,-1 1 0,18 14 0,-29-20 0,-1 0 0,0 0 0,0 0 0,0 0 0,0 1 0,0-1 0,-1 1 0,0 0 0,1 0 0,-1 0 0,-1 0 0,1 0 0,-1 0 0,1 0 0,0 7 0,-2-8 0,0-1 0,0 1 0,0 0 0,0 0 0,-1-1 0,1 1 0,-1 0 0,0-1 0,1 1 0,-1-1 0,-1 1 0,1-1 0,0 1 0,0-1 0,-1 1 0,0-1 0,1 0 0,-1 0 0,0 0 0,0 0 0,0 0 0,0 0 0,0-1 0,0 1 0,-1-1 0,-3 2 0,-21 11 0,-1-2 0,-1 0 0,0-3 0,0 0 0,-1-1 0,-42 4 0,-10-3 0,-95-3 0,102-10 0,-150-26 0,147 16 0,-127-5 0,71 20 0,136 3 0,13 7 0,24 11 0,20 3 13,0-3-1,66 16 1,135 21-136,-214-49 54,986 137-701,-912-141 1694,-340-16-924,0-9 0,-351-76 0,37 0 0,629 131 0,-43-19 0,622 199 0,-657-211 0,-1 1 0,1 1 0,-1 1 0,28 16 0,-38-20 0,1-1 0,0 0 0,1 0 0,-1-1 0,0 0 0,12 2 0,-6-2 0,-355-62 0,109 22 0,77 6 0,61 10 0,-2 5 0,-99-5 0,180 21 0,2 0 0,-1 0 0,1 1 0,0 1 0,0 0 0,0 1 0,-22 5 0,35-7 0,1 0 0,-1 0 0,1 1 0,-1-1 0,1 0 0,-1 0 0,1 0 0,-1 1 0,0-1 0,1 0 0,0 0 0,-1 1 0,1-1 0,-1 1 0,1-1 0,-1 0 0,1 1 0,0-1 0,-1 1 0,1-1 0,0 1 0,-1-1 0,1 1 0,0-1 0,0 1 0,-1-1 0,1 1 0,0-1 0,0 1 0,0-1 0,0 1 0,0 0 0,0-1 0,0 1 0,0-1 0,0 1 0,0-1 0,0 1 0,0 0 0,0-1 0,0 1 0,1-1 0,-1 1 0,0-1 0,0 1 0,1-1 0,-1 1 0,0-1 0,1 1 0,-1-1 0,0 1 0,1-1 0,-1 0 0,1 1 0,-1-1 0,2 1 0,30 21 0,-29-20 0,143 88 0,109 58 0,-223-133 0,0-1 0,1-2 0,1-1 0,0-2 0,1-1 0,46 5 0,-26-9 0,0-2 0,86-9 0,-139 7 0,-1 0 0,1 0 0,0 0 0,-1-1 0,1 1 0,-1 0 0,0-1 0,1 1 0,-1-1 0,1 0 0,-1 1 0,0-1 0,1 0 0,-1 0 0,0 0 0,0 0 0,2-1 0,-3 1 0,0 0 0,1 0 0,-1 1 0,0-1 0,1 0 0,-1 0 0,0 0 0,0 0 0,0 1 0,0-1 0,0 0 0,0 0 0,0 0 0,0 0 0,0 0 0,-1 1 0,1-1 0,0 0 0,0 0 0,-1 0 0,1 1 0,-1-2 0,-3-4 0,0 0 0,0 1 0,-1-1 0,1 1 0,-1 0 0,-8-6 0,-30-21 0,-1 2 0,-1 2 0,-1 2 0,-99-39 0,67 41 0,54 17 0,-38-14 0,114 17 0,523 5 0,-570 0 0,-1-1 0,1-1 0,0 1 0,0-1 0,-1 0 0,1 0 0,0 0 0,-1 0 0,1-1 0,-1 0 0,0 0 0,0 0 0,7-5 0,-9 5 0,0 0 0,0 0 0,-1 0 0,1 0 0,-1-1 0,1 1 0,-1 0 0,0-1 0,0 1 0,0-1 0,0 0 0,0 1 0,-1-1 0,1 0 0,-1 1 0,0-1 0,1 0 0,-1 1 0,-1-1 0,1 0 0,0 0 0,-1 1 0,1-1 0,-1 0 0,0 1 0,-1-4 0,-3-7 0,0 0 0,-2 0 0,1 1 0,-1 0 0,-1 0 0,0 1 0,-1 0 0,-16-16 0,-12-8 0,-41-31 0,45 40 0,-1 2 0,-1 0 0,-62-28 0,72 41 0,-1 1 0,0 1 0,-1 1 0,0 1 0,-1 2 0,-40-4 0,-9 6 0,-1 2 0,-81 11 0,155-10 0,0 0 0,0 1 0,0 0 0,-1 0 0,1 0 0,0 0 0,1 1 0,-1-1 0,0 1 0,0 0 0,1 0 0,-1 1 0,1-1 0,-1 1 0,1-1 0,-4 5 0,5-3 0,0 0 0,0 0 0,0 0 0,0 0 0,0 0 0,1 0 0,0 1 0,0-1 0,0 0 0,1 1 0,-1-1 0,1 0 0,0 1 0,0-1 0,1 8 0,3 12 0,0-1 0,2 1 0,1-1 0,0 0 0,2 0 0,1-1 0,0 0 0,2-1 0,27 38 0,-7-16 0,3-2 0,1-1 0,59 50 0,-74-73 0,1-2 0,0 0 0,1-1 0,1-1 0,0-1 0,1-1 0,0-1 0,0-2 0,1 0 0,36 5 0,24-1 0,161 1 0,-218-13 0,24 1 0,426 2 0,-1-40 0,-475 37 0,139-25 0,-120 19 0,0 0 0,-1-1 0,0-1 0,25-14 0,-41 20 0,-1-1 0,1-1 0,-1 1 0,0-1 0,0 1 0,0-1 0,0 0 0,-1 0 0,1-1 0,-1 1 0,0-1 0,0 0 0,-1 0 0,1 0 0,-1 0 0,-1 0 0,1 0 0,0-1 0,-1 1 0,0 0 0,-1-1 0,1-8 0,-1 4 0,-1 1 0,0-1 0,0 0 0,-1 1 0,0-1 0,0 1 0,-1 0 0,-1 0 0,0 0 0,0 0 0,0 0 0,-8-9 0,-8-8 0,-1 0 0,0 2 0,-2 0 0,-37-29 0,-114-73 0,162 118 0,-145-94-408,-3 8 0,-281-122 0,440 216 408,-189-70 0,169 64 0,-1 1 0,1 0 0,-1 2 0,1 1 0,-1 0 0,0 2 0,-22 2 0,41-2 25,1 0 1,0 1-1,0-1 1,-1 0-1,1 1 1,0-1-1,0 1 1,0 0 0,0 0-1,0 0 1,-1 0-1,2 0 1,-1 0-1,0 0 1,0 1-1,0-1 1,1 1-1,-1-1 1,0 1 0,1 0-1,-2 2 1,3-2 3,-1 1 1,1-1 0,-1 0-1,1 1 1,0-1-1,0 1 1,0-1 0,0 1-1,0-1 1,1 1 0,-1-1-1,1 1 1,-1-1 0,1 0-1,0 1 1,0-1-1,0 0 1,0 0 0,1 0-1,1 3 1,10 16-22,2-1 1,0 0-1,1-1 1,1-1-1,32 27 0,-11-15-11,1-2 0,44 25-1,-35-28 4,0-1 0,2-3 0,1-2 0,0-2 0,90 17 0,-78-23 0,1-4 0,0-2 0,1-3 0,95-9 0,-145 6 0,0-1 0,-1-1 0,1 0 0,-1-1 0,0 0 0,0-1 0,22-12 0,-31 14 0,0 0 0,1-1 0,-1 1 0,-1-1 0,1-1 0,0 1 0,-1-1 0,0 1 0,0-1 0,-1 0 0,1-1 0,-1 1 0,0-1 0,0 1 0,-1-1 0,0 0 0,0 0 0,0 0 0,-1 0 0,2-10 0,-2 8 0,-1 1 0,0-1 0,0 0 0,0 0 0,-1 1 0,0-1 0,-1 0 0,0 1 0,0-1 0,0 1 0,-1 0 0,0 0 0,-1 0 0,0 0 0,0 0 0,0 1 0,0 0 0,-1 0 0,0 0 0,-1 0 0,1 1 0,-8-5 0,2 2 0,0 0 0,-1 2 0,0-1 0,0 2 0,0-1 0,-1 2 0,0 0 0,0 0 0,0 1 0,0 1 0,-1 0 0,-14 0 0,-2 0 0,-1 2 0,0 2 0,-53 8 0,71-7 0,0 0 0,0 1 0,1 0 0,-1 1 0,1 1 0,0 0 0,1 1 0,0 0 0,0 0 0,0 1 0,-11 11 0,14-11 0,0 0 0,1 0 0,0 1 0,0 0 0,0 1 0,-9 19 0,14-22 0,-1 0 0,1-1 0,0 1 0,1 0 0,0 1 0,0-1 0,0 0 0,1 0 0,0 0 0,1 0 0,-1 1 0,3 6 0,2 7 0,1 0 0,1-1 0,2 0 0,-1-1 0,2 0 0,1 0 0,0-1 0,1 0 0,1-1 0,1 0 0,20 18 0,12 9 0,2-2 0,80 53 0,-92-71 0,2-1 0,0-1 0,48 18 0,-64-31 0,1-2 0,0 0 0,1-1 0,-1-2 0,1 0 0,0-1 0,31-1 0,-39-3 0,12 1 0,46-7 0,-68 6 0,1-1 0,0 1 0,-1-1 0,1 0 0,-1-1 0,1 1 0,-1-1 0,0-1 0,0 1 0,0-1 0,-1 0 0,7-6 0,-11 9 0,0 0 0,1-1 0,-1 1 0,0-1 0,0 1 0,0-1 0,0 0 0,0 1 0,0-1 0,-1 0 0,1 0 0,0 1 0,-1-1 0,1 0 0,-1 0 0,0 0 0,0 0 0,0 0 0,0 0 0,0 1 0,0-1 0,0 0 0,-1 0 0,1 0 0,-1 0 0,1 0 0,-1 1 0,0-1 0,1 0 0,-1 0 0,0 1 0,0-1 0,0 1 0,-1-1 0,1 1 0,0-1 0,0 1 0,-1 0 0,1 0 0,-1-1 0,-2 0 0,-8-7 0,0 1 0,0 0 0,-1 1 0,-17-7 0,20 9 0,-24-11 0,-1 1 0,0 2 0,-1 2 0,0 1 0,-1 2 0,-44-4 0,56 12 0,24 0 0,1 0 0,0 0 0,0 0 0,-1 1 0,1-1 0,0 0 0,0 0 0,0 0 0,-1 0 0,1 0 0,0 0 0,0 0 0,0 0 0,0 0 0,-1 0 0,1 1 0,0-1 0,0 0 0,0 0 0,0 0 0,0 0 0,-1 1 0,1-1 0,0 0 0,0 0 0,0 0 0,0 0 0,0 1 0,0-1 0,0 0 0,0 0 0,0 1 0,0-1 0,0 0 0,0 0 0,0 0 0,0 1 0,0-1 0,0 0 0,0 0 0,0 0 0,0 1 0,0-1 0,0 0 0,0 1 0,3 1 0,-1 1 0,1-1 0,-1 0 0,1 0 0,0 0 0,0 0 0,0 0 0,0-1 0,7 3 0,66 26 0,1-4 0,2-3 0,159 25 0,250-14 0,-444-33 0,0-2 0,0-2 0,0-2 0,-1-2 0,0-2 0,66-22 0,-107 31 0,0-1 0,-1 1 0,1-1 0,0 0 0,-1 1 0,1-1 0,-1 0 0,0 0 0,1 0 0,-1 0 0,0-1 0,1 1 0,-1 0 0,2-3 0,-3 3 0,0 0 0,1 1 0,-1-1 0,0 0 0,0 1 0,0-1 0,0 0 0,0 1 0,0-1 0,0 0 0,0 1 0,0-1 0,-1 0 0,1 1 0,0-1 0,0 0 0,-1 1 0,1-1 0,0 1 0,-1-1 0,1 0 0,0 1 0,-1-1 0,1 1 0,-2-1 0,-2-3 0,-1 0 0,0 1 0,0 0 0,0 0 0,0 0 0,0 1 0,-1-1 0,-6-1 0,-212-66 0,-271-49 0,470 114 0,-1 1 0,0 1 0,0 2 0,0 1 0,-37 4 0,62-4 0,0 0 0,0 0 0,0 0 0,0 0 0,0 0 0,0 1 0,0-1 0,-1 0 0,1 1 0,0-1 0,0 1 0,0 0 0,0-1 0,1 1 0,-1 0 0,-1 0 0,2 0 0,-1-1 0,1 1 0,0-1 0,0 1 0,0-1 0,0 0 0,0 1 0,0-1 0,0 1 0,0-1 0,0 1 0,0-1 0,0 1 0,1-1 0,-1 0 0,0 1 0,0-1 0,0 1 0,1-1 0,-1 0 0,0 1 0,0-1 0,1 0 0,-1 1 0,0-1 0,0 0 0,1 1 0,35 23 0,-34-22 0,91 50 0,3-4 0,1-5 0,150 46 0,-231-84 0,5 2 0,0-1 0,0 0 0,1-2 0,-1 0 0,1-2 0,0 0 0,37-2 0,-57-1 0,-1 1 0,1 0 0,0 0 0,0-1 0,-1 1 0,1-1 0,0 0 0,-1 1 0,1-1 0,-1 0 0,3-2 0,-3-4 0,-15-3 0,-31-8 0,0 2 0,-92-20 0,97 26 0,-711-122 0,706 126 0,14 1 0,0 1 0,0 2 0,-1 0 0,-52 6 0,83-4 0,-1 0 0,1 0 0,0 0 0,0 1 0,0-1 0,0 0 0,0 0 0,0 1 0,0-1 0,0 1 0,0-1 0,0 1 0,0-1 0,0 1 0,0-1 0,1 1 0,-1 0 0,0 0 0,0-1 0,0 2 0,1-1 0,0 0 0,0-1 0,0 1 0,0 0 0,0-1 0,0 1 0,0 0 0,0-1 0,0 1 0,1 0 0,-1-1 0,0 1 0,0 0 0,1-1 0,-1 1 0,1-1 0,-1 1 0,0-1 0,1 1 0,-1-1 0,1 1 0,-1-1 0,2 1 0,41 28 0,-38-26 0,31 15 0,1-1 0,0-2 0,1-1 0,41 9 0,-4-6 0,91 8 0,-48-18 0,122-8 0,-83-1 0,-56 3 0,117 17 0,-149-11 0,-43-6 0,0 2 0,-1 1 0,49 13 0,-72-16 0,0 0 0,0-1 0,0 1 0,0 0 0,-1 0 0,1 0 0,0 0 0,0 0 0,-1 1 0,1-1 0,-1 0 0,1 1 0,1 2 0,-3-4 0,0 0 0,0 1 0,1-1 0,-1 0 0,0 1 0,0-1 0,0 0 0,0 1 0,0-1 0,0 0 0,0 1 0,0-1 0,0 1 0,0-1 0,0 0 0,0 1 0,0-1 0,-1 0 0,1 1 0,0-1 0,0 0 0,0 1 0,0-1 0,-1 0 0,1 0 0,0 1 0,0-1 0,-1 0 0,-16 9 0,-26 2 0,0-2 0,-1-3 0,-50 3 0,-135-7 0,219-2 0,-7 1 0,-1 0 0,1 2 0,-28 6 0,24-4 0,-42 5 0,-336-7 0,205-5 0,183 2 0,-1-1 0,1 0 0,0 0 0,0-1 0,0-1 0,1 0 0,-1 0 0,-15-7 0,26 7 0,8 0 0,12 1 0,372 18 0,-66 1 0,-237-12 0,126 22 0,-128-14 0,135 5 0,153-20 0,-369 3 0,0-1 0,0-1 0,0 1 0,0-1 0,0 0 0,0-1 0,0 1 0,7-4 0,-11 4 0,0 0 0,-1 0 0,1 0 0,0-1 0,0 1 0,-1-1 0,1 1 0,-1-1 0,1 1 0,-1-1 0,0 0 0,0 0 0,0 1 0,0-1 0,0 0 0,0 0 0,0 0 0,0 0 0,-1 0 0,1 0 0,-1-1 0,0 1 0,1 0 0,-1 0 0,0 0 0,-1-4 0,-1-10 0,-1 0 0,0 1 0,-1-1 0,-1 1 0,-1 0 0,0 0 0,-1 1 0,0 0 0,-1 0 0,-11-14 0,13 21 0,0-1 0,-1 2 0,0-1 0,-10-7 0,-20-19 0,-25-44 0,39 46 0,-1 2 0,-2 0 0,0 2 0,-33-26 0,1 7 0,35 27 0,0 0 0,-1 2 0,-1 1 0,-41-20 0,18 16 0,1 0 0,-57-32 0,77 39 0,14 6 0,37 10 0,44 10 0,142 32 0,-180-39 0,-24-5 0,-1 0 0,1-1 0,0 2 0,0-1 0,-1 1 0,1 0 0,-1 0 0,1 0 0,-1 1 0,0 0 0,9 6 0,-14-9 0,0 1 0,1-1 0,-1 0 0,0 0 0,0 0 0,0 0 0,0 1 0,0-1 0,0 0 0,0 0 0,0 0 0,0 1 0,0-1 0,1 0 0,-1 0 0,0 1 0,0-1 0,0 0 0,0 0 0,-1 0 0,1 1 0,0-1 0,0 0 0,0 0 0,0 0 0,0 1 0,0-1 0,0 0 0,0 0 0,0 0 0,0 1 0,-1-1 0,1 0 0,0 0 0,0 0 0,0 0 0,0 0 0,0 1 0,-1-1 0,1 0 0,-13 5 0,-13-1 0,-348-1 0,194-5 0,155 3 0,0 2 0,-40 9 0,38-7 0,1 0 0,-29 0 0,-222-4 0,127-2 0,101-2 0,-63-10 0,-39-3 0,-377 15 0,248 3 0,231-2 0,0 3 0,-1 1 0,2 3 0,-1 2 0,1 2 0,0 2 0,-91 39 0,78-29 0,0-2 0,-104 21 0,104-28 0,-263 39 0,-17 5 0,97-1 0,241-56 0,8 1 0,18 0 0,38-1 0,682 16 0,-572-7 0,163 12 0,245-12 0,-175-47 0,-6-29 0,-270 44 0,320-70 0,129-21 0,-519 105 0,0 3 0,1 1 0,-1 4 0,63 7 0,-112-5 0,-1 1 0,0 0 0,0 1 0,0-1 0,-1 1 0,1 1 0,-1 0 0,0 0 0,-1 0 0,13 13 0,-10-10 0,2 1 0,-1-1 0,20 11 0,-19-14 0,0 1 0,0 0 0,0 1 0,-1 0 0,0 1 0,0 0 0,-1 0 0,0 1 0,-1 1 0,1-1 0,9 17 0,-18-26 0,1 1 0,-1-1 0,1 1 0,-1 0 0,1-1 0,-1 1 0,1 0 0,-1 0 0,0 0 0,1-1 0,-1 1 0,0 0 0,0 0 0,0 0 0,0-1 0,1 1 0,-1 0 0,0 0 0,0 0 0,-1 0 0,1 0 0,0-1 0,0 1 0,0 0 0,-1 1 0,0-2 0,0 0 0,1 1 0,-1-1 0,0 0 0,0 0 0,0 0 0,0 0 0,1 0 0,-1 0 0,0 0 0,0 0 0,0 0 0,0 0 0,0 0 0,1-1 0,-1 1 0,0 0 0,0-1 0,0 1 0,-7-4 0,1 1 0,0-1 0,0 0 0,-7-6 0,-35-36-1365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5:15:32.5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86 513 24575,'3196'-3'0,"-6478"-507"0,3368 1023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710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10" Type="http://schemas.openxmlformats.org/officeDocument/2006/relationships/image" Target="../media/image6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11" Type="http://schemas.openxmlformats.org/officeDocument/2006/relationships/image" Target="../media/image6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svg"/><Relationship Id="rId9" Type="http://schemas.openxmlformats.org/officeDocument/2006/relationships/customXml" Target="../ink/ink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5.xml"/><Relationship Id="rId5" Type="http://schemas.openxmlformats.org/officeDocument/2006/relationships/image" Target="../media/image15.png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30.png"/><Relationship Id="rId4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customXml" Target="../ink/ink10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8808"/>
            <a:ext cx="803568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LISP: The Language That Thinks in Lists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Discover the elegant programming language that revolutionised artificial intelligence and still shapes how we think about code today.</a:t>
            </a:r>
            <a:endParaRPr lang="en-US" sz="19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C63BF16-4242-4C23-D0BF-E7198B9E7818}"/>
                  </a:ext>
                </a:extLst>
              </p14:cNvPr>
              <p14:cNvContentPartPr/>
              <p14:nvPr/>
            </p14:nvContentPartPr>
            <p14:xfrm>
              <a:off x="12822998" y="7793403"/>
              <a:ext cx="1660680" cy="326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C63BF16-4242-4C23-D0BF-E7198B9E78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0358" y="7730763"/>
                <a:ext cx="178632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691EAC7-DCD8-4C5A-716C-C8F94A75EA84}"/>
                  </a:ext>
                </a:extLst>
              </p14:cNvPr>
              <p14:cNvContentPartPr/>
              <p14:nvPr/>
            </p14:nvContentPartPr>
            <p14:xfrm>
              <a:off x="11552558" y="93648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691EAC7-DCD8-4C5A-716C-C8F94A75EA8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89558" y="87348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2" descr="Home">
            <a:extLst>
              <a:ext uri="{FF2B5EF4-FFF2-40B4-BE49-F238E27FC236}">
                <a16:creationId xmlns:a16="http://schemas.microsoft.com/office/drawing/2014/main" id="{F36A1E0A-1C37-3DE1-3ACB-A9AF495DF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130C77-97BE-508F-3114-463F06F88ADB}"/>
              </a:ext>
            </a:extLst>
          </p:cNvPr>
          <p:cNvSpPr txBox="1"/>
          <p:nvPr/>
        </p:nvSpPr>
        <p:spPr>
          <a:xfrm>
            <a:off x="12401285" y="6758516"/>
            <a:ext cx="19848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Spline Sans Bold"/>
              </a:rPr>
              <a:t>By </a:t>
            </a:r>
          </a:p>
          <a:p>
            <a:r>
              <a:rPr lang="en-IN" dirty="0">
                <a:solidFill>
                  <a:schemeClr val="bg1"/>
                </a:solidFill>
                <a:latin typeface="Spline Sans Bold"/>
              </a:rPr>
              <a:t>Sai Ganesh </a:t>
            </a:r>
            <a:r>
              <a:rPr lang="en-IN" dirty="0" err="1">
                <a:solidFill>
                  <a:schemeClr val="bg1"/>
                </a:solidFill>
                <a:latin typeface="Spline Sans Bold"/>
              </a:rPr>
              <a:t>Bh</a:t>
            </a:r>
            <a:endParaRPr lang="en-IN" dirty="0">
              <a:solidFill>
                <a:schemeClr val="bg1"/>
              </a:solidFill>
              <a:latin typeface="Spline Sans Bold"/>
            </a:endParaRPr>
          </a:p>
          <a:p>
            <a:r>
              <a:rPr lang="en-IN" dirty="0">
                <a:solidFill>
                  <a:schemeClr val="bg1"/>
                </a:solidFill>
                <a:latin typeface="Spline Sans Bold"/>
              </a:rPr>
              <a:t>Asst. Professor</a:t>
            </a:r>
          </a:p>
          <a:p>
            <a:r>
              <a:rPr lang="en-IN" dirty="0">
                <a:solidFill>
                  <a:schemeClr val="bg1"/>
                </a:solidFill>
                <a:latin typeface="Spline Sans Bold"/>
              </a:rPr>
              <a:t>Aditya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60346"/>
            <a:ext cx="562772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 LISP Still Matters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191643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146" y="2029539"/>
            <a:ext cx="329089" cy="32908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6280" y="1962626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Elegant Simplicity</a:t>
            </a:r>
            <a:endParaRPr lang="en-US" sz="2550" dirty="0"/>
          </a:p>
        </p:txBody>
      </p:sp>
      <p:sp>
        <p:nvSpPr>
          <p:cNvPr id="7" name="Text 3"/>
          <p:cNvSpPr/>
          <p:nvPr/>
        </p:nvSpPr>
        <p:spPr>
          <a:xfrm>
            <a:off x="1666280" y="252222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Minimal syntax, maximum expressiveness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864037" y="341102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146" y="3524131"/>
            <a:ext cx="329089" cy="32908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66280" y="3457218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Timeless Concepts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1666280" y="401681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Ideas that influenced generations of languages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864037" y="49056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146" y="5018723"/>
            <a:ext cx="329089" cy="32908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66280" y="4951809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Foundation</a:t>
            </a:r>
            <a:endParaRPr lang="en-US" sz="2550" dirty="0"/>
          </a:p>
        </p:txBody>
      </p:sp>
      <p:sp>
        <p:nvSpPr>
          <p:cNvPr id="15" name="Text 9"/>
          <p:cNvSpPr/>
          <p:nvPr/>
        </p:nvSpPr>
        <p:spPr>
          <a:xfrm>
            <a:off x="1666280" y="551140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Still relevant for cutting-edge research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864037" y="618410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LISP taught us that code doesn't need to be complicated to be powerful—sometimes, the most revolutionary ideas come from thinking differently about the fundamentals.</a:t>
            </a:r>
            <a:endParaRPr lang="en-US" sz="1900" dirty="0"/>
          </a:p>
        </p:txBody>
      </p:sp>
      <p:pic>
        <p:nvPicPr>
          <p:cNvPr id="17" name="Picture 2" descr="Home">
            <a:extLst>
              <a:ext uri="{FF2B5EF4-FFF2-40B4-BE49-F238E27FC236}">
                <a16:creationId xmlns:a16="http://schemas.microsoft.com/office/drawing/2014/main" id="{968017D3-073D-5CE5-4407-18B66343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112" y="551736"/>
            <a:ext cx="222920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 Brief History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02112" y="1051977"/>
            <a:ext cx="4458414" cy="557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What Is LISP?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702112" y="2150796"/>
            <a:ext cx="7739896" cy="1396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LISP is a </a:t>
            </a:r>
            <a:r>
              <a:rPr lang="en-US" sz="20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programming language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created in </a:t>
            </a:r>
            <a:r>
              <a:rPr lang="en-US" sz="20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1958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by John McCarthy. It was designed specifically for artificial intelligence research, helping computers tackle thinking-like tasks such as understanding language, solving complex problems, and reasoning logically.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94611" y="4229745"/>
            <a:ext cx="7739896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Today, LISP remains vital because it excels at working with </a:t>
            </a:r>
            <a:r>
              <a:rPr lang="en-US" sz="200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symbols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200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logic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and </a:t>
            </a:r>
            <a:r>
              <a:rPr lang="en-US" sz="200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concepts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—making it fundamentally different from languages like C, Java, or Python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8974" y="1994416"/>
            <a:ext cx="501491" cy="5014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938974" y="2746653"/>
            <a:ext cx="222920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Research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38974" y="3225879"/>
            <a:ext cx="49968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Natural language processing</a:t>
            </a:r>
            <a:endParaRPr lang="en-US" sz="15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8974" y="3948113"/>
            <a:ext cx="501491" cy="50149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938974" y="4700349"/>
            <a:ext cx="222920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 Solving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8938974" y="5179576"/>
            <a:ext cx="49968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Complex logical reasoning</a:t>
            </a:r>
            <a:endParaRPr lang="en-US" sz="15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38974" y="5901809"/>
            <a:ext cx="501491" cy="5014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938974" y="6654046"/>
            <a:ext cx="222920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Symbolic Computing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8938974" y="7133273"/>
            <a:ext cx="49968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Manipulating abstract concepts</a:t>
            </a:r>
            <a:endParaRPr lang="en-US" sz="15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B873D75-3E1D-67B8-4DAC-BBF26656F9FE}"/>
                  </a:ext>
                </a:extLst>
              </p14:cNvPr>
              <p14:cNvContentPartPr/>
              <p14:nvPr/>
            </p14:nvContentPartPr>
            <p14:xfrm>
              <a:off x="12905438" y="7793763"/>
              <a:ext cx="1568880" cy="266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B873D75-3E1D-67B8-4DAC-BBF26656F9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42438" y="7730763"/>
                <a:ext cx="1694520" cy="39204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2" descr="Home">
            <a:extLst>
              <a:ext uri="{FF2B5EF4-FFF2-40B4-BE49-F238E27FC236}">
                <a16:creationId xmlns:a16="http://schemas.microsoft.com/office/drawing/2014/main" id="{A3A70DB6-3541-8B0F-86A4-8372248A4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855" y="617815"/>
            <a:ext cx="4987528" cy="623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 "LISP"?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71855" y="1577816"/>
            <a:ext cx="504944" cy="504944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74666" y="1643241"/>
            <a:ext cx="299204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7001232" y="1619845"/>
            <a:ext cx="2992517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LISt Processor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7001232" y="2128480"/>
            <a:ext cx="6843713" cy="71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name reveals the language's core philosophy: everything revolves around </a:t>
            </a: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lists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71855" y="3295531"/>
            <a:ext cx="504944" cy="504944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74666" y="3360956"/>
            <a:ext cx="299204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7001232" y="3337560"/>
            <a:ext cx="2992517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Programs Are Lists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7001232" y="3846195"/>
            <a:ext cx="6843713" cy="71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 LISP, your code itself is written as lists—blurring the line between data and instructions.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71855" y="5013246"/>
            <a:ext cx="504944" cy="504944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74666" y="5078670"/>
            <a:ext cx="299204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7001232" y="5055275"/>
            <a:ext cx="2992517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Are Lists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7001232" y="5563910"/>
            <a:ext cx="6843713" cy="71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Nearly every structure you work with is represented as a list, creating remarkable consistency.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271855" y="6534507"/>
            <a:ext cx="7573089" cy="1077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fundamental design choice makes LISP beautifully different from other programming languages—and surprisingly powerful for AI and symbolic reasoning.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E16187-2045-EBDD-4DD6-B001660D361E}"/>
                  </a:ext>
                </a:extLst>
              </p14:cNvPr>
              <p14:cNvContentPartPr/>
              <p14:nvPr/>
            </p14:nvContentPartPr>
            <p14:xfrm>
              <a:off x="13036478" y="7679283"/>
              <a:ext cx="862200" cy="356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E16187-2045-EBDD-4DD6-B001660D36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73838" y="7616643"/>
                <a:ext cx="98784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0077F2F-C785-9230-C5DC-7806C0F0EA23}"/>
                  </a:ext>
                </a:extLst>
              </p14:cNvPr>
              <p14:cNvContentPartPr/>
              <p14:nvPr/>
            </p14:nvContentPartPr>
            <p14:xfrm>
              <a:off x="12879518" y="7815723"/>
              <a:ext cx="1630080" cy="327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0077F2F-C785-9230-C5DC-7806C0F0EA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16878" y="7753083"/>
                <a:ext cx="1755720" cy="45288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2" descr="Home">
            <a:extLst>
              <a:ext uri="{FF2B5EF4-FFF2-40B4-BE49-F238E27FC236}">
                <a16:creationId xmlns:a16="http://schemas.microsoft.com/office/drawing/2014/main" id="{435F8635-D466-F999-0991-A69D732E4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58304"/>
            <a:ext cx="915919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Understanding LISP's Structure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964720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LISP programs are built from </a:t>
            </a: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S-expressions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(symbolic expressions)—tree-like structures where each node can be either an atom or another list. This recursive nature allows for elegant representation of complex hierarchies and relationships.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7D561AA-7353-B400-FD67-B43F60BD1F89}"/>
                  </a:ext>
                </a:extLst>
              </p14:cNvPr>
              <p14:cNvContentPartPr/>
              <p14:nvPr/>
            </p14:nvContentPartPr>
            <p14:xfrm>
              <a:off x="12977798" y="7609803"/>
              <a:ext cx="1573920" cy="587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7D561AA-7353-B400-FD67-B43F60BD1F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15158" y="7546803"/>
                <a:ext cx="1699560" cy="7128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2" descr="Home">
            <a:extLst>
              <a:ext uri="{FF2B5EF4-FFF2-40B4-BE49-F238E27FC236}">
                <a16:creationId xmlns:a16="http://schemas.microsoft.com/office/drawing/2014/main" id="{51C0E883-F2C1-9D90-62F6-416B72502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5730" y="125956"/>
            <a:ext cx="2830394" cy="92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6463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Visual Language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864037" y="130623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How LISP Looks</a:t>
            </a:r>
            <a:endParaRPr lang="en-US" sz="4300" dirty="0"/>
          </a:p>
        </p:txBody>
      </p:sp>
      <p:sp>
        <p:nvSpPr>
          <p:cNvPr id="4" name="Text 2"/>
          <p:cNvSpPr/>
          <p:nvPr/>
        </p:nvSpPr>
        <p:spPr>
          <a:xfrm>
            <a:off x="864037" y="258449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LISP uses </a:t>
            </a:r>
            <a:r>
              <a:rPr lang="en-US" sz="1900" b="1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parentheses everywhere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This might seem odd at first, but it creates a perfectly consistent syntax.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59675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pattern is always: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864037" y="4269462"/>
            <a:ext cx="6150054" cy="765334"/>
          </a:xfrm>
          <a:prstGeom prst="roundRect">
            <a:avLst>
              <a:gd name="adj" fmla="val 48388"/>
            </a:avLst>
          </a:prstGeom>
          <a:solidFill>
            <a:srgbClr val="171528"/>
          </a:solidFill>
          <a:ln/>
        </p:spPr>
      </p:sp>
      <p:sp>
        <p:nvSpPr>
          <p:cNvPr id="7" name="Shape 5"/>
          <p:cNvSpPr/>
          <p:nvPr/>
        </p:nvSpPr>
        <p:spPr>
          <a:xfrm>
            <a:off x="851773" y="4269462"/>
            <a:ext cx="6174581" cy="765334"/>
          </a:xfrm>
          <a:prstGeom prst="roundRect">
            <a:avLst>
              <a:gd name="adj" fmla="val 4839"/>
            </a:avLst>
          </a:prstGeom>
          <a:solidFill>
            <a:srgbClr val="171528"/>
          </a:solidFill>
          <a:ln/>
        </p:spPr>
      </p:sp>
      <p:sp>
        <p:nvSpPr>
          <p:cNvPr id="8" name="Text 6"/>
          <p:cNvSpPr/>
          <p:nvPr/>
        </p:nvSpPr>
        <p:spPr>
          <a:xfrm>
            <a:off x="1098590" y="4454604"/>
            <a:ext cx="568094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(function input1 input2 ...)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31245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is called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prefix notation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—the operator comes first, followed by its arguments.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7623929" y="263997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7038" y="2753082"/>
            <a:ext cx="329089" cy="329089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8426172" y="27247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Traditional Maths</a:t>
            </a:r>
            <a:endParaRPr lang="en-US" sz="2150" dirty="0"/>
          </a:p>
        </p:txBody>
      </p:sp>
      <p:sp>
        <p:nvSpPr>
          <p:cNvPr id="13" name="Shape 10"/>
          <p:cNvSpPr/>
          <p:nvPr/>
        </p:nvSpPr>
        <p:spPr>
          <a:xfrm>
            <a:off x="8426172" y="3345299"/>
            <a:ext cx="5347811" cy="765334"/>
          </a:xfrm>
          <a:prstGeom prst="roundRect">
            <a:avLst>
              <a:gd name="adj" fmla="val 48388"/>
            </a:avLst>
          </a:prstGeom>
          <a:solidFill>
            <a:srgbClr val="171528"/>
          </a:solidFill>
          <a:ln/>
        </p:spPr>
      </p:sp>
      <p:sp>
        <p:nvSpPr>
          <p:cNvPr id="14" name="Shape 11"/>
          <p:cNvSpPr/>
          <p:nvPr/>
        </p:nvSpPr>
        <p:spPr>
          <a:xfrm>
            <a:off x="8413909" y="3345299"/>
            <a:ext cx="5372338" cy="765334"/>
          </a:xfrm>
          <a:prstGeom prst="roundRect">
            <a:avLst>
              <a:gd name="adj" fmla="val 4839"/>
            </a:avLst>
          </a:prstGeom>
          <a:solidFill>
            <a:srgbClr val="171528"/>
          </a:solidFill>
          <a:ln/>
        </p:spPr>
      </p:sp>
      <p:sp>
        <p:nvSpPr>
          <p:cNvPr id="15" name="Text 12"/>
          <p:cNvSpPr/>
          <p:nvPr/>
        </p:nvSpPr>
        <p:spPr>
          <a:xfrm>
            <a:off x="8660725" y="3530441"/>
            <a:ext cx="487870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5 + 3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7623929" y="460438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7038" y="4717494"/>
            <a:ext cx="329089" cy="329089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8426172" y="46891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LISP Syntax</a:t>
            </a:r>
            <a:endParaRPr lang="en-US" sz="2150" dirty="0"/>
          </a:p>
        </p:txBody>
      </p:sp>
      <p:sp>
        <p:nvSpPr>
          <p:cNvPr id="19" name="Shape 15"/>
          <p:cNvSpPr/>
          <p:nvPr/>
        </p:nvSpPr>
        <p:spPr>
          <a:xfrm>
            <a:off x="8426172" y="5309711"/>
            <a:ext cx="5347811" cy="765334"/>
          </a:xfrm>
          <a:prstGeom prst="roundRect">
            <a:avLst>
              <a:gd name="adj" fmla="val 48388"/>
            </a:avLst>
          </a:prstGeom>
          <a:solidFill>
            <a:srgbClr val="171528"/>
          </a:solidFill>
          <a:ln/>
        </p:spPr>
      </p:sp>
      <p:sp>
        <p:nvSpPr>
          <p:cNvPr id="20" name="Shape 16"/>
          <p:cNvSpPr/>
          <p:nvPr/>
        </p:nvSpPr>
        <p:spPr>
          <a:xfrm>
            <a:off x="8413909" y="5309711"/>
            <a:ext cx="5372338" cy="765334"/>
          </a:xfrm>
          <a:prstGeom prst="roundRect">
            <a:avLst>
              <a:gd name="adj" fmla="val 4839"/>
            </a:avLst>
          </a:prstGeom>
          <a:solidFill>
            <a:srgbClr val="171528"/>
          </a:solidFill>
          <a:ln/>
        </p:spPr>
      </p:sp>
      <p:sp>
        <p:nvSpPr>
          <p:cNvPr id="21" name="Text 17"/>
          <p:cNvSpPr/>
          <p:nvPr/>
        </p:nvSpPr>
        <p:spPr>
          <a:xfrm>
            <a:off x="8660725" y="5494853"/>
            <a:ext cx="487870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(+ 5 3)</a:t>
            </a:r>
            <a:endParaRPr lang="en-US" sz="1900" dirty="0"/>
          </a:p>
        </p:txBody>
      </p:sp>
      <p:sp>
        <p:nvSpPr>
          <p:cNvPr id="22" name="Text 18"/>
          <p:cNvSpPr/>
          <p:nvPr/>
        </p:nvSpPr>
        <p:spPr>
          <a:xfrm>
            <a:off x="7623929" y="635269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Both expressions mean "add 5 and 3", but LISP's version makes the operation explicit and uniform.</a:t>
            </a:r>
            <a:endParaRPr lang="en-US" sz="19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159F7CB-9230-B103-48EC-134429522426}"/>
                  </a:ext>
                </a:extLst>
              </p14:cNvPr>
              <p14:cNvContentPartPr/>
              <p14:nvPr/>
            </p14:nvContentPartPr>
            <p14:xfrm>
              <a:off x="12750278" y="7770723"/>
              <a:ext cx="1706760" cy="349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159F7CB-9230-B103-48EC-1344295224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87278" y="7708083"/>
                <a:ext cx="1832400" cy="47556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" descr="Home">
            <a:extLst>
              <a:ext uri="{FF2B5EF4-FFF2-40B4-BE49-F238E27FC236}">
                <a16:creationId xmlns:a16="http://schemas.microsoft.com/office/drawing/2014/main" id="{9D96EC08-61A2-F443-A316-78E5AABAA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785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350" y="555784"/>
            <a:ext cx="4491633" cy="561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Building Blocks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07350" y="1420416"/>
            <a:ext cx="7729299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LISP programmes are wonderfully simple—they're constructed from just </a:t>
            </a:r>
            <a:r>
              <a:rPr lang="en-US" sz="1550" b="1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two fundamental elements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7350" y="2294453"/>
            <a:ext cx="454700" cy="454700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921" y="2387025"/>
            <a:ext cx="269438" cy="2694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64099" y="2332315"/>
            <a:ext cx="269498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Atoms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364099" y="2790468"/>
            <a:ext cx="707255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Single, indivisible elements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364099" y="3235047"/>
            <a:ext cx="707255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Numbers: </a:t>
            </a:r>
            <a:r>
              <a:rPr lang="en-US" sz="15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10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5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3.14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1364099" y="3636764"/>
            <a:ext cx="707255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Symbols: </a:t>
            </a:r>
            <a:r>
              <a:rPr lang="en-US" sz="15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hello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5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1364099" y="4038481"/>
            <a:ext cx="707255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Strings: </a:t>
            </a:r>
            <a:r>
              <a:rPr lang="en-US" sz="15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"ChatGPT"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707350" y="4773692"/>
            <a:ext cx="454700" cy="454700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9921" y="4866263"/>
            <a:ext cx="269438" cy="2694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364099" y="4811554"/>
            <a:ext cx="269498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Lists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1364099" y="5269706"/>
            <a:ext cx="707255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Groups enclosed in parentheses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1364099" y="5714286"/>
            <a:ext cx="707255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(1 2 3)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1364099" y="6116003"/>
            <a:ext cx="707255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(a b c)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1364099" y="6517719"/>
            <a:ext cx="707255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(+ 2 3)</a:t>
            </a:r>
            <a:endParaRPr lang="en-US" sz="1550" dirty="0"/>
          </a:p>
        </p:txBody>
      </p:sp>
      <p:sp>
        <p:nvSpPr>
          <p:cNvPr id="19" name="Text 14"/>
          <p:cNvSpPr/>
          <p:nvPr/>
        </p:nvSpPr>
        <p:spPr>
          <a:xfrm>
            <a:off x="707350" y="7076003"/>
            <a:ext cx="7729299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That's the entire foundation. Everything you build in LISP—from simple calculations to sophisticated AI systems—combines these two elements.</a:t>
            </a:r>
            <a:endParaRPr lang="en-US" sz="1550" dirty="0"/>
          </a:p>
        </p:txBody>
      </p:sp>
      <p:pic>
        <p:nvPicPr>
          <p:cNvPr id="20" name="Picture 2" descr="Home">
            <a:extLst>
              <a:ext uri="{FF2B5EF4-FFF2-40B4-BE49-F238E27FC236}">
                <a16:creationId xmlns:a16="http://schemas.microsoft.com/office/drawing/2014/main" id="{2CA22931-47C9-6D05-0CB2-C819EDF8E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09280"/>
            <a:ext cx="837557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Revolutionary Power of Lists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243018"/>
            <a:ext cx="4799528" cy="47995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73403" y="2212181"/>
            <a:ext cx="4141351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Code as Data, Data as Code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273403" y="2870478"/>
            <a:ext cx="750046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LISP's list-based structure creates something remarkable: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homoiconicity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Because programmes are written as lists—the same structure used for data—LISP can: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273403" y="4277797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Treat </a:t>
            </a:r>
            <a:r>
              <a:rPr lang="en-US" sz="190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programmes like data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273403" y="4759166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Manipulate </a:t>
            </a:r>
            <a:r>
              <a:rPr lang="en-US" sz="190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like programmes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273403" y="5240536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Write </a:t>
            </a:r>
            <a:r>
              <a:rPr lang="en-US" sz="190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code that generates more code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273403" y="5857756"/>
            <a:ext cx="750046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makes LISP extraordinarily powerful for artificial intelligence, language analysis, and metaprogramming—where programmes modify themselves.</a:t>
            </a:r>
            <a:endParaRPr lang="en-US" sz="19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1D67EE2-408B-D461-E192-0926055D1726}"/>
                  </a:ext>
                </a:extLst>
              </p14:cNvPr>
              <p14:cNvContentPartPr/>
              <p14:nvPr/>
            </p14:nvContentPartPr>
            <p14:xfrm>
              <a:off x="12844238" y="7686123"/>
              <a:ext cx="1629360" cy="435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1D67EE2-408B-D461-E192-0926055D17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81238" y="7623123"/>
                <a:ext cx="1755000" cy="56088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Home">
            <a:extLst>
              <a:ext uri="{FF2B5EF4-FFF2-40B4-BE49-F238E27FC236}">
                <a16:creationId xmlns:a16="http://schemas.microsoft.com/office/drawing/2014/main" id="{E87AC99F-BA24-7224-8177-D13140462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6127" y="350520"/>
            <a:ext cx="1416487" cy="177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Getting Started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446127" y="578525"/>
            <a:ext cx="2832973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Basic LISP Examples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446127" y="1123712"/>
            <a:ext cx="286822" cy="286822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04527" y="1160859"/>
            <a:ext cx="169902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860346" y="1167527"/>
            <a:ext cx="1416487" cy="177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Addition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860346" y="1487924"/>
            <a:ext cx="13323927" cy="395168"/>
          </a:xfrm>
          <a:prstGeom prst="roundRect">
            <a:avLst>
              <a:gd name="adj" fmla="val 48392"/>
            </a:avLst>
          </a:prstGeom>
          <a:solidFill>
            <a:srgbClr val="171528"/>
          </a:solidFill>
          <a:ln/>
        </p:spPr>
      </p:sp>
      <p:sp>
        <p:nvSpPr>
          <p:cNvPr id="8" name="Shape 6"/>
          <p:cNvSpPr/>
          <p:nvPr/>
        </p:nvSpPr>
        <p:spPr>
          <a:xfrm>
            <a:off x="854035" y="1487924"/>
            <a:ext cx="13336548" cy="395168"/>
          </a:xfrm>
          <a:prstGeom prst="roundRect">
            <a:avLst>
              <a:gd name="adj" fmla="val 4839"/>
            </a:avLst>
          </a:prstGeom>
          <a:solidFill>
            <a:srgbClr val="171528"/>
          </a:solidFill>
          <a:ln/>
        </p:spPr>
      </p:sp>
      <p:sp>
        <p:nvSpPr>
          <p:cNvPr id="9" name="Text 7"/>
          <p:cNvSpPr/>
          <p:nvPr/>
        </p:nvSpPr>
        <p:spPr>
          <a:xfrm>
            <a:off x="981432" y="1583531"/>
            <a:ext cx="13081754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(+ 2 2)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860346" y="2026444"/>
            <a:ext cx="13323927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Returns </a:t>
            </a:r>
            <a:r>
              <a:rPr lang="en-US" sz="10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4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446127" y="2492931"/>
            <a:ext cx="286822" cy="286822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04527" y="2530078"/>
            <a:ext cx="169902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860346" y="2536746"/>
            <a:ext cx="1416487" cy="177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Multiplication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860346" y="2857143"/>
            <a:ext cx="13323927" cy="395168"/>
          </a:xfrm>
          <a:prstGeom prst="roundRect">
            <a:avLst>
              <a:gd name="adj" fmla="val 48392"/>
            </a:avLst>
          </a:prstGeom>
          <a:solidFill>
            <a:srgbClr val="171528"/>
          </a:solidFill>
          <a:ln/>
        </p:spPr>
      </p:sp>
      <p:sp>
        <p:nvSpPr>
          <p:cNvPr id="15" name="Shape 13"/>
          <p:cNvSpPr/>
          <p:nvPr/>
        </p:nvSpPr>
        <p:spPr>
          <a:xfrm>
            <a:off x="854035" y="2857143"/>
            <a:ext cx="13336548" cy="395168"/>
          </a:xfrm>
          <a:prstGeom prst="roundRect">
            <a:avLst>
              <a:gd name="adj" fmla="val 4839"/>
            </a:avLst>
          </a:prstGeom>
          <a:solidFill>
            <a:srgbClr val="171528"/>
          </a:solidFill>
          <a:ln/>
        </p:spPr>
      </p:sp>
      <p:sp>
        <p:nvSpPr>
          <p:cNvPr id="16" name="Text 14"/>
          <p:cNvSpPr/>
          <p:nvPr/>
        </p:nvSpPr>
        <p:spPr>
          <a:xfrm>
            <a:off x="981432" y="2952750"/>
            <a:ext cx="13081754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(* 3 4)</a:t>
            </a:r>
            <a:endParaRPr lang="en-US" sz="1000" dirty="0"/>
          </a:p>
        </p:txBody>
      </p:sp>
      <p:sp>
        <p:nvSpPr>
          <p:cNvPr id="17" name="Text 15"/>
          <p:cNvSpPr/>
          <p:nvPr/>
        </p:nvSpPr>
        <p:spPr>
          <a:xfrm>
            <a:off x="860346" y="3395663"/>
            <a:ext cx="13323927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Returns </a:t>
            </a:r>
            <a:r>
              <a:rPr lang="en-US" sz="10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12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446127" y="3862149"/>
            <a:ext cx="286822" cy="286822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504527" y="3899297"/>
            <a:ext cx="169902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860346" y="3905964"/>
            <a:ext cx="1416487" cy="177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Comparison</a:t>
            </a:r>
            <a:endParaRPr lang="en-US" sz="1100" dirty="0"/>
          </a:p>
        </p:txBody>
      </p:sp>
      <p:sp>
        <p:nvSpPr>
          <p:cNvPr id="21" name="Shape 19"/>
          <p:cNvSpPr/>
          <p:nvPr/>
        </p:nvSpPr>
        <p:spPr>
          <a:xfrm>
            <a:off x="860346" y="4226362"/>
            <a:ext cx="13323927" cy="395168"/>
          </a:xfrm>
          <a:prstGeom prst="roundRect">
            <a:avLst>
              <a:gd name="adj" fmla="val 48392"/>
            </a:avLst>
          </a:prstGeom>
          <a:solidFill>
            <a:srgbClr val="171528"/>
          </a:solidFill>
          <a:ln/>
        </p:spPr>
      </p:sp>
      <p:sp>
        <p:nvSpPr>
          <p:cNvPr id="22" name="Shape 20"/>
          <p:cNvSpPr/>
          <p:nvPr/>
        </p:nvSpPr>
        <p:spPr>
          <a:xfrm>
            <a:off x="854035" y="4226362"/>
            <a:ext cx="13336548" cy="395168"/>
          </a:xfrm>
          <a:prstGeom prst="roundRect">
            <a:avLst>
              <a:gd name="adj" fmla="val 4839"/>
            </a:avLst>
          </a:prstGeom>
          <a:solidFill>
            <a:srgbClr val="171528"/>
          </a:solidFill>
          <a:ln/>
        </p:spPr>
      </p:sp>
      <p:sp>
        <p:nvSpPr>
          <p:cNvPr id="23" name="Text 21"/>
          <p:cNvSpPr/>
          <p:nvPr/>
        </p:nvSpPr>
        <p:spPr>
          <a:xfrm>
            <a:off x="981432" y="4321969"/>
            <a:ext cx="13081754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(&gt; 7 3)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860346" y="4764881"/>
            <a:ext cx="13323927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Returns </a:t>
            </a:r>
            <a:r>
              <a:rPr lang="en-US" sz="10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</a:t>
            </a:r>
            <a:endParaRPr lang="en-US" sz="1000" dirty="0"/>
          </a:p>
        </p:txBody>
      </p:sp>
      <p:sp>
        <p:nvSpPr>
          <p:cNvPr id="25" name="Shape 23"/>
          <p:cNvSpPr/>
          <p:nvPr/>
        </p:nvSpPr>
        <p:spPr>
          <a:xfrm>
            <a:off x="446127" y="5231368"/>
            <a:ext cx="286822" cy="286822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04527" y="5268516"/>
            <a:ext cx="169902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860346" y="5275183"/>
            <a:ext cx="1416487" cy="177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Variable</a:t>
            </a:r>
            <a:endParaRPr lang="en-US" sz="1100" dirty="0"/>
          </a:p>
        </p:txBody>
      </p:sp>
      <p:sp>
        <p:nvSpPr>
          <p:cNvPr id="28" name="Shape 26"/>
          <p:cNvSpPr/>
          <p:nvPr/>
        </p:nvSpPr>
        <p:spPr>
          <a:xfrm>
            <a:off x="860346" y="5595580"/>
            <a:ext cx="13323927" cy="395168"/>
          </a:xfrm>
          <a:prstGeom prst="roundRect">
            <a:avLst>
              <a:gd name="adj" fmla="val 48392"/>
            </a:avLst>
          </a:prstGeom>
          <a:solidFill>
            <a:srgbClr val="171528"/>
          </a:solidFill>
          <a:ln/>
        </p:spPr>
      </p:sp>
      <p:sp>
        <p:nvSpPr>
          <p:cNvPr id="29" name="Shape 27"/>
          <p:cNvSpPr/>
          <p:nvPr/>
        </p:nvSpPr>
        <p:spPr>
          <a:xfrm>
            <a:off x="854035" y="5595580"/>
            <a:ext cx="13336548" cy="395168"/>
          </a:xfrm>
          <a:prstGeom prst="roundRect">
            <a:avLst>
              <a:gd name="adj" fmla="val 4839"/>
            </a:avLst>
          </a:prstGeom>
          <a:solidFill>
            <a:srgbClr val="171528"/>
          </a:solidFill>
          <a:ln/>
        </p:spPr>
      </p:sp>
      <p:sp>
        <p:nvSpPr>
          <p:cNvPr id="30" name="Text 28"/>
          <p:cNvSpPr/>
          <p:nvPr/>
        </p:nvSpPr>
        <p:spPr>
          <a:xfrm>
            <a:off x="981432" y="5691188"/>
            <a:ext cx="13081754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(setq x 10)</a:t>
            </a:r>
            <a:endParaRPr lang="en-US" sz="1000" dirty="0"/>
          </a:p>
        </p:txBody>
      </p:sp>
      <p:sp>
        <p:nvSpPr>
          <p:cNvPr id="31" name="Text 29"/>
          <p:cNvSpPr/>
          <p:nvPr/>
        </p:nvSpPr>
        <p:spPr>
          <a:xfrm>
            <a:off x="860346" y="6134100"/>
            <a:ext cx="13323927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Assigns </a:t>
            </a:r>
            <a:r>
              <a:rPr lang="en-US" sz="10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10</a:t>
            </a: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to </a:t>
            </a:r>
            <a:r>
              <a:rPr lang="en-US" sz="10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</a:t>
            </a:r>
            <a:endParaRPr lang="en-US" sz="1000" dirty="0"/>
          </a:p>
        </p:txBody>
      </p:sp>
      <p:sp>
        <p:nvSpPr>
          <p:cNvPr id="32" name="Shape 30"/>
          <p:cNvSpPr/>
          <p:nvPr/>
        </p:nvSpPr>
        <p:spPr>
          <a:xfrm>
            <a:off x="446127" y="6600587"/>
            <a:ext cx="286822" cy="286822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504527" y="6637734"/>
            <a:ext cx="169902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1300" dirty="0"/>
          </a:p>
        </p:txBody>
      </p:sp>
      <p:sp>
        <p:nvSpPr>
          <p:cNvPr id="34" name="Text 32"/>
          <p:cNvSpPr/>
          <p:nvPr/>
        </p:nvSpPr>
        <p:spPr>
          <a:xfrm>
            <a:off x="860346" y="6644402"/>
            <a:ext cx="1416487" cy="177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Function</a:t>
            </a:r>
            <a:endParaRPr lang="en-US" sz="1100" dirty="0"/>
          </a:p>
        </p:txBody>
      </p:sp>
      <p:sp>
        <p:nvSpPr>
          <p:cNvPr id="35" name="Shape 33"/>
          <p:cNvSpPr/>
          <p:nvPr/>
        </p:nvSpPr>
        <p:spPr>
          <a:xfrm>
            <a:off x="860346" y="6964799"/>
            <a:ext cx="13323927" cy="599123"/>
          </a:xfrm>
          <a:prstGeom prst="roundRect">
            <a:avLst>
              <a:gd name="adj" fmla="val 31918"/>
            </a:avLst>
          </a:prstGeom>
          <a:solidFill>
            <a:srgbClr val="171528"/>
          </a:solidFill>
          <a:ln/>
        </p:spPr>
      </p:sp>
      <p:sp>
        <p:nvSpPr>
          <p:cNvPr id="36" name="Shape 34"/>
          <p:cNvSpPr/>
          <p:nvPr/>
        </p:nvSpPr>
        <p:spPr>
          <a:xfrm>
            <a:off x="854035" y="6964799"/>
            <a:ext cx="13336548" cy="599123"/>
          </a:xfrm>
          <a:prstGeom prst="roundRect">
            <a:avLst>
              <a:gd name="adj" fmla="val 3192"/>
            </a:avLst>
          </a:prstGeom>
          <a:solidFill>
            <a:srgbClr val="171528"/>
          </a:solidFill>
          <a:ln/>
        </p:spPr>
      </p:sp>
      <p:sp>
        <p:nvSpPr>
          <p:cNvPr id="37" name="Text 35"/>
          <p:cNvSpPr/>
          <p:nvPr/>
        </p:nvSpPr>
        <p:spPr>
          <a:xfrm>
            <a:off x="981432" y="7060406"/>
            <a:ext cx="13081754" cy="407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(defun square (n)  (* n n))</a:t>
            </a:r>
            <a:endParaRPr lang="en-US" sz="1000" dirty="0"/>
          </a:p>
        </p:txBody>
      </p:sp>
      <p:sp>
        <p:nvSpPr>
          <p:cNvPr id="38" name="Text 36"/>
          <p:cNvSpPr/>
          <p:nvPr/>
        </p:nvSpPr>
        <p:spPr>
          <a:xfrm>
            <a:off x="860346" y="7707273"/>
            <a:ext cx="13323927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Defines a squaring function</a:t>
            </a: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7A8B204-6F5F-9402-7F85-76C453302404}"/>
                  </a:ext>
                </a:extLst>
              </p14:cNvPr>
              <p14:cNvContentPartPr/>
              <p14:nvPr/>
            </p14:nvContentPartPr>
            <p14:xfrm>
              <a:off x="12987518" y="7886283"/>
              <a:ext cx="1181880" cy="1850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7A8B204-6F5F-9402-7F85-76C4533024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24518" y="7823283"/>
                <a:ext cx="13075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A8EB5C0-6DC0-9675-ABE2-235DC6EE27C9}"/>
                  </a:ext>
                </a:extLst>
              </p14:cNvPr>
              <p14:cNvContentPartPr/>
              <p14:nvPr/>
            </p14:nvContentPartPr>
            <p14:xfrm>
              <a:off x="12923798" y="7825083"/>
              <a:ext cx="1553760" cy="245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A8EB5C0-6DC0-9675-ABE2-235DC6EE27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61158" y="7762443"/>
                <a:ext cx="1679400" cy="371160"/>
              </a:xfrm>
              <a:prstGeom prst="rect">
                <a:avLst/>
              </a:prstGeom>
            </p:spPr>
          </p:pic>
        </mc:Fallback>
      </mc:AlternateContent>
      <p:pic>
        <p:nvPicPr>
          <p:cNvPr id="42" name="Picture 2" descr="Home">
            <a:extLst>
              <a:ext uri="{FF2B5EF4-FFF2-40B4-BE49-F238E27FC236}">
                <a16:creationId xmlns:a16="http://schemas.microsoft.com/office/drawing/2014/main" id="{DD86431A-0487-7F96-77F5-43D1E3711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ome">
            <a:extLst>
              <a:ext uri="{FF2B5EF4-FFF2-40B4-BE49-F238E27FC236}">
                <a16:creationId xmlns:a16="http://schemas.microsoft.com/office/drawing/2014/main" id="{E3E64D2B-D41A-D4C6-1BB5-127564DCD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EF0A0F6-BD57-12CC-1723-51755F3153B4}"/>
              </a:ext>
            </a:extLst>
          </p:cNvPr>
          <p:cNvSpPr/>
          <p:nvPr/>
        </p:nvSpPr>
        <p:spPr>
          <a:xfrm>
            <a:off x="864037" y="909280"/>
            <a:ext cx="837557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Lists manipulation methods</a:t>
            </a:r>
            <a:endParaRPr lang="en-US" sz="43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E92827-F1EE-E3E5-11A7-B58FC163B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845025"/>
              </p:ext>
            </p:extLst>
          </p:nvPr>
        </p:nvGraphicFramePr>
        <p:xfrm>
          <a:off x="1957753" y="2295028"/>
          <a:ext cx="10339754" cy="502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169877">
                  <a:extLst>
                    <a:ext uri="{9D8B030D-6E8A-4147-A177-3AD203B41FA5}">
                      <a16:colId xmlns:a16="http://schemas.microsoft.com/office/drawing/2014/main" val="3215931954"/>
                    </a:ext>
                  </a:extLst>
                </a:gridCol>
                <a:gridCol w="5169877">
                  <a:extLst>
                    <a:ext uri="{9D8B030D-6E8A-4147-A177-3AD203B41FA5}">
                      <a16:colId xmlns:a16="http://schemas.microsoft.com/office/drawing/2014/main" val="206630282"/>
                    </a:ext>
                  </a:extLst>
                </a:gridCol>
              </a:tblGrid>
              <a:tr h="4143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>
                          <a:latin typeface="Spline Sans Bold"/>
                        </a:rPr>
                        <a:t>Function</a:t>
                      </a:r>
                    </a:p>
                  </a:txBody>
                  <a:tcPr anchor="ctr">
                    <a:solidFill>
                      <a:srgbClr val="0743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>
                          <a:latin typeface="Spline Sans Bold"/>
                        </a:rPr>
                        <a:t>Meaning</a:t>
                      </a:r>
                    </a:p>
                  </a:txBody>
                  <a:tcPr anchor="ctr">
                    <a:solidFill>
                      <a:srgbClr val="0743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018158"/>
                  </a:ext>
                </a:extLst>
              </a:tr>
              <a:tr h="4200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>
                          <a:solidFill>
                            <a:schemeClr val="bg1"/>
                          </a:solidFill>
                          <a:latin typeface="Spline Sans Bold"/>
                        </a:rPr>
                        <a:t>car</a:t>
                      </a:r>
                    </a:p>
                  </a:txBody>
                  <a:tcPr anchor="ctr">
                    <a:solidFill>
                      <a:srgbClr val="0743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>
                          <a:solidFill>
                            <a:schemeClr val="bg1"/>
                          </a:solidFill>
                          <a:latin typeface="Spline Sans Bold"/>
                        </a:rPr>
                        <a:t>return </a:t>
                      </a:r>
                      <a:r>
                        <a:rPr lang="en-IN" sz="2400" b="1">
                          <a:solidFill>
                            <a:schemeClr val="bg1"/>
                          </a:solidFill>
                          <a:latin typeface="Spline Sans Bold"/>
                        </a:rPr>
                        <a:t>first element</a:t>
                      </a:r>
                      <a:r>
                        <a:rPr lang="en-IN" sz="2400">
                          <a:solidFill>
                            <a:schemeClr val="bg1"/>
                          </a:solidFill>
                          <a:latin typeface="Spline Sans Bold"/>
                        </a:rPr>
                        <a:t> (head)</a:t>
                      </a:r>
                    </a:p>
                  </a:txBody>
                  <a:tcPr anchor="ctr">
                    <a:solidFill>
                      <a:srgbClr val="0743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595839"/>
                  </a:ext>
                </a:extLst>
              </a:tr>
              <a:tr h="4200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 err="1">
                          <a:solidFill>
                            <a:schemeClr val="bg1"/>
                          </a:solidFill>
                          <a:latin typeface="Spline Sans Bold"/>
                        </a:rPr>
                        <a:t>cdr</a:t>
                      </a:r>
                      <a:endParaRPr lang="en-IN" sz="2400" dirty="0">
                        <a:solidFill>
                          <a:schemeClr val="bg1"/>
                        </a:solidFill>
                        <a:latin typeface="Spline Sans Bold"/>
                      </a:endParaRPr>
                    </a:p>
                  </a:txBody>
                  <a:tcPr anchor="ctr">
                    <a:solidFill>
                      <a:srgbClr val="0743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latin typeface="Spline Sans Bold"/>
                        </a:rPr>
                        <a:t>return </a:t>
                      </a:r>
                      <a:r>
                        <a:rPr lang="en-US" sz="2400" b="1">
                          <a:solidFill>
                            <a:schemeClr val="bg1"/>
                          </a:solidFill>
                          <a:latin typeface="Spline Sans Bold"/>
                        </a:rPr>
                        <a:t>rest of the list</a:t>
                      </a:r>
                      <a:r>
                        <a:rPr lang="en-US" sz="2400">
                          <a:solidFill>
                            <a:schemeClr val="bg1"/>
                          </a:solidFill>
                          <a:latin typeface="Spline Sans Bold"/>
                        </a:rPr>
                        <a:t> (tail)</a:t>
                      </a:r>
                    </a:p>
                  </a:txBody>
                  <a:tcPr anchor="ctr">
                    <a:solidFill>
                      <a:srgbClr val="0743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7719"/>
                  </a:ext>
                </a:extLst>
              </a:tr>
              <a:tr h="4200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>
                          <a:solidFill>
                            <a:schemeClr val="bg1"/>
                          </a:solidFill>
                          <a:latin typeface="Spline Sans Bold"/>
                        </a:rPr>
                        <a:t>cons</a:t>
                      </a:r>
                    </a:p>
                  </a:txBody>
                  <a:tcPr anchor="ctr">
                    <a:solidFill>
                      <a:srgbClr val="0743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latin typeface="Spline Sans Bold"/>
                        </a:rPr>
                        <a:t>add an element to the </a:t>
                      </a:r>
                      <a:r>
                        <a:rPr lang="en-US" sz="2400" b="1">
                          <a:solidFill>
                            <a:schemeClr val="bg1"/>
                          </a:solidFill>
                          <a:latin typeface="Spline Sans Bold"/>
                        </a:rPr>
                        <a:t>front</a:t>
                      </a:r>
                      <a:r>
                        <a:rPr lang="en-US" sz="2400">
                          <a:solidFill>
                            <a:schemeClr val="bg1"/>
                          </a:solidFill>
                          <a:latin typeface="Spline Sans Bold"/>
                        </a:rPr>
                        <a:t> of a list</a:t>
                      </a:r>
                    </a:p>
                  </a:txBody>
                  <a:tcPr anchor="ctr">
                    <a:solidFill>
                      <a:srgbClr val="0743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249545"/>
                  </a:ext>
                </a:extLst>
              </a:tr>
              <a:tr h="4200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>
                          <a:solidFill>
                            <a:schemeClr val="bg1"/>
                          </a:solidFill>
                          <a:latin typeface="Spline Sans Bold"/>
                        </a:rPr>
                        <a:t>list</a:t>
                      </a:r>
                    </a:p>
                  </a:txBody>
                  <a:tcPr anchor="ctr">
                    <a:solidFill>
                      <a:srgbClr val="0743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>
                          <a:solidFill>
                            <a:schemeClr val="bg1"/>
                          </a:solidFill>
                          <a:latin typeface="Spline Sans Bold"/>
                        </a:rPr>
                        <a:t>create a new list</a:t>
                      </a:r>
                    </a:p>
                  </a:txBody>
                  <a:tcPr anchor="ctr">
                    <a:solidFill>
                      <a:srgbClr val="0743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44822"/>
                  </a:ext>
                </a:extLst>
              </a:tr>
              <a:tr h="4200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>
                          <a:solidFill>
                            <a:schemeClr val="bg1"/>
                          </a:solidFill>
                          <a:latin typeface="Spline Sans Bold"/>
                        </a:rPr>
                        <a:t>append</a:t>
                      </a:r>
                    </a:p>
                  </a:txBody>
                  <a:tcPr anchor="ctr">
                    <a:solidFill>
                      <a:srgbClr val="0743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>
                          <a:solidFill>
                            <a:schemeClr val="bg1"/>
                          </a:solidFill>
                          <a:latin typeface="Spline Sans Bold"/>
                        </a:rPr>
                        <a:t>join lists together</a:t>
                      </a:r>
                    </a:p>
                  </a:txBody>
                  <a:tcPr anchor="ctr">
                    <a:solidFill>
                      <a:srgbClr val="0743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203857"/>
                  </a:ext>
                </a:extLst>
              </a:tr>
              <a:tr h="4200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>
                          <a:solidFill>
                            <a:schemeClr val="bg1"/>
                          </a:solidFill>
                          <a:latin typeface="Spline Sans Bold"/>
                        </a:rPr>
                        <a:t>null</a:t>
                      </a:r>
                    </a:p>
                  </a:txBody>
                  <a:tcPr anchor="ctr">
                    <a:solidFill>
                      <a:srgbClr val="0743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pline Sans Bold"/>
                        </a:rPr>
                        <a:t>check if list is empty</a:t>
                      </a:r>
                    </a:p>
                  </a:txBody>
                  <a:tcPr anchor="ctr">
                    <a:solidFill>
                      <a:srgbClr val="0743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219549"/>
                  </a:ext>
                </a:extLst>
              </a:tr>
              <a:tr h="4200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 err="1">
                          <a:solidFill>
                            <a:schemeClr val="bg1"/>
                          </a:solidFill>
                          <a:latin typeface="Spline Sans Bold"/>
                        </a:rPr>
                        <a:t>caar</a:t>
                      </a:r>
                      <a:endParaRPr lang="en-IN" sz="2400" dirty="0">
                        <a:solidFill>
                          <a:schemeClr val="bg1"/>
                        </a:solidFill>
                        <a:latin typeface="Spline Sans Bold"/>
                      </a:endParaRPr>
                    </a:p>
                  </a:txBody>
                  <a:tcPr anchor="ctr">
                    <a:solidFill>
                      <a:srgbClr val="0743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>
                          <a:solidFill>
                            <a:schemeClr val="bg1"/>
                          </a:solidFill>
                          <a:latin typeface="Spline Sans Bold"/>
                        </a:rPr>
                        <a:t>car of car</a:t>
                      </a:r>
                    </a:p>
                  </a:txBody>
                  <a:tcPr anchor="ctr">
                    <a:solidFill>
                      <a:srgbClr val="0743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993432"/>
                  </a:ext>
                </a:extLst>
              </a:tr>
              <a:tr h="4200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 err="1">
                          <a:solidFill>
                            <a:schemeClr val="bg1"/>
                          </a:solidFill>
                          <a:latin typeface="Spline Sans Bold"/>
                        </a:rPr>
                        <a:t>cadr</a:t>
                      </a:r>
                      <a:endParaRPr lang="en-IN" sz="2400" dirty="0">
                        <a:solidFill>
                          <a:schemeClr val="bg1"/>
                        </a:solidFill>
                        <a:latin typeface="Spline Sans Bold"/>
                      </a:endParaRPr>
                    </a:p>
                  </a:txBody>
                  <a:tcPr anchor="ctr">
                    <a:solidFill>
                      <a:srgbClr val="0743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latin typeface="Spline Sans Bold"/>
                        </a:rPr>
                        <a:t>car of cdr (second element)</a:t>
                      </a:r>
                    </a:p>
                  </a:txBody>
                  <a:tcPr anchor="ctr">
                    <a:solidFill>
                      <a:srgbClr val="0743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584331"/>
                  </a:ext>
                </a:extLst>
              </a:tr>
              <a:tr h="4200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 err="1">
                          <a:solidFill>
                            <a:schemeClr val="bg1"/>
                          </a:solidFill>
                          <a:latin typeface="Spline Sans Bold"/>
                        </a:rPr>
                        <a:t>cdar</a:t>
                      </a:r>
                      <a:endParaRPr lang="en-IN" sz="2400" dirty="0">
                        <a:solidFill>
                          <a:schemeClr val="bg1"/>
                        </a:solidFill>
                        <a:latin typeface="Spline Sans Bold"/>
                      </a:endParaRPr>
                    </a:p>
                  </a:txBody>
                  <a:tcPr anchor="ctr">
                    <a:solidFill>
                      <a:srgbClr val="0743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 err="1">
                          <a:solidFill>
                            <a:schemeClr val="bg1"/>
                          </a:solidFill>
                          <a:latin typeface="Spline Sans Bold"/>
                        </a:rPr>
                        <a:t>cdr</a:t>
                      </a:r>
                      <a:r>
                        <a:rPr lang="en-IN" sz="2400" dirty="0">
                          <a:solidFill>
                            <a:schemeClr val="bg1"/>
                          </a:solidFill>
                          <a:latin typeface="Spline Sans Bold"/>
                        </a:rPr>
                        <a:t> of car</a:t>
                      </a:r>
                    </a:p>
                  </a:txBody>
                  <a:tcPr anchor="ctr">
                    <a:solidFill>
                      <a:srgbClr val="0743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807401"/>
                  </a:ext>
                </a:extLst>
              </a:tr>
              <a:tr h="4200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>
                          <a:solidFill>
                            <a:schemeClr val="bg1"/>
                          </a:solidFill>
                          <a:latin typeface="Spline Sans Bold"/>
                        </a:rPr>
                        <a:t>cddr</a:t>
                      </a:r>
                    </a:p>
                  </a:txBody>
                  <a:tcPr anchor="ctr">
                    <a:solidFill>
                      <a:srgbClr val="0743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Spline Sans Bold"/>
                        </a:rPr>
                        <a:t>cdr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Spline Sans Bold"/>
                        </a:rPr>
                        <a:t> of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Spline Sans Bold"/>
                        </a:rPr>
                        <a:t>cdr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Spline Sans Bold"/>
                        </a:rPr>
                        <a:t> (list after first two elements)</a:t>
                      </a:r>
                    </a:p>
                  </a:txBody>
                  <a:tcPr anchor="ctr">
                    <a:solidFill>
                      <a:srgbClr val="0743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16741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7B404B5-09FB-6F10-54BB-CC9658256A9F}"/>
                  </a:ext>
                </a:extLst>
              </p14:cNvPr>
              <p14:cNvContentPartPr/>
              <p14:nvPr/>
            </p14:nvContentPartPr>
            <p14:xfrm>
              <a:off x="12857649" y="7805040"/>
              <a:ext cx="1662840" cy="320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7B404B5-09FB-6F10-54BB-CC9658256A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94649" y="7742040"/>
                <a:ext cx="1788480" cy="44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6476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681</Words>
  <Application>Microsoft Office PowerPoint</Application>
  <PresentationFormat>Custom</PresentationFormat>
  <Paragraphs>122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Barlow</vt:lpstr>
      <vt:lpstr>Consolas</vt:lpstr>
      <vt:lpstr>Arial</vt:lpstr>
      <vt:lpstr>Spline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Sai Ganesh</cp:lastModifiedBy>
  <cp:revision>7</cp:revision>
  <dcterms:created xsi:type="dcterms:W3CDTF">2025-12-02T05:09:57Z</dcterms:created>
  <dcterms:modified xsi:type="dcterms:W3CDTF">2025-12-04T07:49:23Z</dcterms:modified>
</cp:coreProperties>
</file>